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720" r:id="rId2"/>
  </p:sldMasterIdLst>
  <p:sldIdLst>
    <p:sldId id="256" r:id="rId3"/>
    <p:sldId id="278" r:id="rId4"/>
    <p:sldId id="260" r:id="rId5"/>
    <p:sldId id="272" r:id="rId6"/>
    <p:sldId id="267" r:id="rId7"/>
    <p:sldId id="276" r:id="rId8"/>
    <p:sldId id="277" r:id="rId9"/>
    <p:sldId id="257" r:id="rId10"/>
    <p:sldId id="264" r:id="rId11"/>
    <p:sldId id="263" r:id="rId12"/>
    <p:sldId id="261" r:id="rId13"/>
    <p:sldId id="262" r:id="rId14"/>
    <p:sldId id="265" r:id="rId15"/>
    <p:sldId id="259" r:id="rId16"/>
    <p:sldId id="271" r:id="rId17"/>
    <p:sldId id="273" r:id="rId18"/>
    <p:sldId id="266" r:id="rId19"/>
    <p:sldId id="275" r:id="rId20"/>
    <p:sldId id="268" r:id="rId21"/>
    <p:sldId id="269" r:id="rId22"/>
    <p:sldId id="27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4.xml"/><Relationship Id="rId2" Type="http://schemas.openxmlformats.org/officeDocument/2006/relationships/slide" Target="../slides/slide11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0" name="Google Shape;10;p2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11" name="Google Shape;11;p2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5" name="Google Shape;35;p2"/>
          <p:cNvGrpSpPr/>
          <p:nvPr/>
        </p:nvGrpSpPr>
        <p:grpSpPr>
          <a:xfrm>
            <a:off x="8471869" y="6115126"/>
            <a:ext cx="1147161" cy="1180633"/>
            <a:chOff x="4228489" y="3826381"/>
            <a:chExt cx="860371" cy="885475"/>
          </a:xfrm>
        </p:grpSpPr>
        <p:sp>
          <p:nvSpPr>
            <p:cNvPr id="36" name="Google Shape;36;p2"/>
            <p:cNvSpPr/>
            <p:nvPr/>
          </p:nvSpPr>
          <p:spPr>
            <a:xfrm>
              <a:off x="4352807" y="3914462"/>
              <a:ext cx="579243" cy="597376"/>
            </a:xfrm>
            <a:custGeom>
              <a:avLst/>
              <a:gdLst/>
              <a:ahLst/>
              <a:cxnLst/>
              <a:rect l="l" t="t" r="r" b="b"/>
              <a:pathLst>
                <a:path w="21850" h="22534" extrusionOk="0">
                  <a:moveTo>
                    <a:pt x="18853" y="0"/>
                  </a:moveTo>
                  <a:lnTo>
                    <a:pt x="0" y="19679"/>
                  </a:lnTo>
                  <a:lnTo>
                    <a:pt x="2973" y="22534"/>
                  </a:lnTo>
                  <a:lnTo>
                    <a:pt x="21849" y="2855"/>
                  </a:lnTo>
                  <a:lnTo>
                    <a:pt x="1885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4430985" y="3989474"/>
              <a:ext cx="578588" cy="597336"/>
            </a:xfrm>
            <a:custGeom>
              <a:avLst/>
              <a:gdLst/>
              <a:ahLst/>
              <a:cxnLst/>
              <a:rect l="l" t="t" r="r" b="b"/>
              <a:pathLst>
                <a:path w="21850" h="22558" extrusionOk="0">
                  <a:moveTo>
                    <a:pt x="18876" y="0"/>
                  </a:moveTo>
                  <a:lnTo>
                    <a:pt x="0" y="19679"/>
                  </a:lnTo>
                  <a:lnTo>
                    <a:pt x="2997" y="22557"/>
                  </a:lnTo>
                  <a:lnTo>
                    <a:pt x="21849" y="2855"/>
                  </a:lnTo>
                  <a:lnTo>
                    <a:pt x="1887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4987627" y="3826976"/>
              <a:ext cx="101233" cy="70013"/>
            </a:xfrm>
            <a:custGeom>
              <a:avLst/>
              <a:gdLst/>
              <a:ahLst/>
              <a:cxnLst/>
              <a:rect l="l" t="t" r="r" b="b"/>
              <a:pathLst>
                <a:path w="3823" h="2644" extrusionOk="0">
                  <a:moveTo>
                    <a:pt x="3823" y="1"/>
                  </a:moveTo>
                  <a:lnTo>
                    <a:pt x="0" y="1417"/>
                  </a:lnTo>
                  <a:lnTo>
                    <a:pt x="1274" y="2644"/>
                  </a:lnTo>
                  <a:lnTo>
                    <a:pt x="382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5020172" y="3826381"/>
              <a:ext cx="67498" cy="102504"/>
            </a:xfrm>
            <a:custGeom>
              <a:avLst/>
              <a:gdLst/>
              <a:ahLst/>
              <a:cxnLst/>
              <a:rect l="l" t="t" r="r" b="b"/>
              <a:pathLst>
                <a:path w="2549" h="3871" extrusionOk="0">
                  <a:moveTo>
                    <a:pt x="2549" y="1"/>
                  </a:moveTo>
                  <a:lnTo>
                    <a:pt x="0" y="2644"/>
                  </a:lnTo>
                  <a:lnTo>
                    <a:pt x="1275" y="3871"/>
                  </a:lnTo>
                  <a:lnTo>
                    <a:pt x="254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4852657" y="3864473"/>
              <a:ext cx="168731" cy="125621"/>
            </a:xfrm>
            <a:custGeom>
              <a:avLst/>
              <a:gdLst/>
              <a:ahLst/>
              <a:cxnLst/>
              <a:rect l="l" t="t" r="r" b="b"/>
              <a:pathLst>
                <a:path w="6372" h="4744" extrusionOk="0">
                  <a:moveTo>
                    <a:pt x="5097" y="1"/>
                  </a:moveTo>
                  <a:lnTo>
                    <a:pt x="1" y="1888"/>
                  </a:lnTo>
                  <a:lnTo>
                    <a:pt x="2997" y="4743"/>
                  </a:lnTo>
                  <a:lnTo>
                    <a:pt x="6371" y="1228"/>
                  </a:lnTo>
                  <a:lnTo>
                    <a:pt x="509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4930828" y="3896369"/>
              <a:ext cx="123106" cy="168731"/>
            </a:xfrm>
            <a:custGeom>
              <a:avLst/>
              <a:gdLst/>
              <a:ahLst/>
              <a:cxnLst/>
              <a:rect l="l" t="t" r="r" b="b"/>
              <a:pathLst>
                <a:path w="4649" h="6372" extrusionOk="0">
                  <a:moveTo>
                    <a:pt x="3374" y="1"/>
                  </a:moveTo>
                  <a:lnTo>
                    <a:pt x="0" y="3516"/>
                  </a:lnTo>
                  <a:lnTo>
                    <a:pt x="2997" y="6371"/>
                  </a:lnTo>
                  <a:lnTo>
                    <a:pt x="4649" y="1228"/>
                  </a:lnTo>
                  <a:lnTo>
                    <a:pt x="337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4398493" y="4510554"/>
              <a:ext cx="111852" cy="109998"/>
            </a:xfrm>
            <a:custGeom>
              <a:avLst/>
              <a:gdLst/>
              <a:ahLst/>
              <a:cxnLst/>
              <a:rect l="l" t="t" r="r" b="b"/>
              <a:pathLst>
                <a:path w="4224" h="4154" extrusionOk="0">
                  <a:moveTo>
                    <a:pt x="1227" y="1"/>
                  </a:moveTo>
                  <a:lnTo>
                    <a:pt x="0" y="1275"/>
                  </a:lnTo>
                  <a:lnTo>
                    <a:pt x="2997" y="4154"/>
                  </a:lnTo>
                  <a:lnTo>
                    <a:pt x="4224" y="2879"/>
                  </a:lnTo>
                  <a:lnTo>
                    <a:pt x="12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4320958" y="4435548"/>
              <a:ext cx="111242" cy="109998"/>
            </a:xfrm>
            <a:custGeom>
              <a:avLst/>
              <a:gdLst/>
              <a:ahLst/>
              <a:cxnLst/>
              <a:rect l="l" t="t" r="r" b="b"/>
              <a:pathLst>
                <a:path w="4201" h="4154" extrusionOk="0">
                  <a:moveTo>
                    <a:pt x="1227" y="1"/>
                  </a:moveTo>
                  <a:lnTo>
                    <a:pt x="0" y="1275"/>
                  </a:lnTo>
                  <a:lnTo>
                    <a:pt x="2973" y="4154"/>
                  </a:lnTo>
                  <a:lnTo>
                    <a:pt x="4200" y="2879"/>
                  </a:lnTo>
                  <a:lnTo>
                    <a:pt x="12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4289130" y="4544317"/>
              <a:ext cx="188723" cy="167539"/>
            </a:xfrm>
            <a:custGeom>
              <a:avLst/>
              <a:gdLst/>
              <a:ahLst/>
              <a:cxnLst/>
              <a:rect l="l" t="t" r="r" b="b"/>
              <a:pathLst>
                <a:path w="7127" h="6327" extrusionOk="0">
                  <a:moveTo>
                    <a:pt x="4154" y="0"/>
                  </a:moveTo>
                  <a:lnTo>
                    <a:pt x="1" y="4318"/>
                  </a:lnTo>
                  <a:lnTo>
                    <a:pt x="1535" y="5757"/>
                  </a:lnTo>
                  <a:cubicBezTo>
                    <a:pt x="1927" y="6138"/>
                    <a:pt x="2437" y="6327"/>
                    <a:pt x="2948" y="6327"/>
                  </a:cubicBezTo>
                  <a:cubicBezTo>
                    <a:pt x="3482" y="6327"/>
                    <a:pt x="4015" y="6120"/>
                    <a:pt x="4413" y="5710"/>
                  </a:cubicBezTo>
                  <a:lnTo>
                    <a:pt x="7127" y="2855"/>
                  </a:lnTo>
                  <a:lnTo>
                    <a:pt x="415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4228489" y="4469284"/>
              <a:ext cx="171220" cy="189968"/>
            </a:xfrm>
            <a:custGeom>
              <a:avLst/>
              <a:gdLst/>
              <a:ahLst/>
              <a:cxnLst/>
              <a:rect l="l" t="t" r="r" b="b"/>
              <a:pathLst>
                <a:path w="6466" h="7174" extrusionOk="0">
                  <a:moveTo>
                    <a:pt x="3492" y="1"/>
                  </a:moveTo>
                  <a:lnTo>
                    <a:pt x="779" y="2832"/>
                  </a:lnTo>
                  <a:cubicBezTo>
                    <a:pt x="0" y="3658"/>
                    <a:pt x="24" y="4932"/>
                    <a:pt x="826" y="5711"/>
                  </a:cubicBezTo>
                  <a:lnTo>
                    <a:pt x="2336" y="7174"/>
                  </a:lnTo>
                  <a:lnTo>
                    <a:pt x="6465" y="2856"/>
                  </a:lnTo>
                  <a:lnTo>
                    <a:pt x="349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4405959" y="3965758"/>
              <a:ext cx="526091" cy="546079"/>
            </a:xfrm>
            <a:custGeom>
              <a:avLst/>
              <a:gdLst/>
              <a:ahLst/>
              <a:cxnLst/>
              <a:rect l="l" t="t" r="r" b="b"/>
              <a:pathLst>
                <a:path w="19845" h="20599" extrusionOk="0">
                  <a:moveTo>
                    <a:pt x="18877" y="0"/>
                  </a:moveTo>
                  <a:lnTo>
                    <a:pt x="1" y="19679"/>
                  </a:lnTo>
                  <a:lnTo>
                    <a:pt x="968" y="20599"/>
                  </a:lnTo>
                  <a:lnTo>
                    <a:pt x="19844" y="920"/>
                  </a:lnTo>
                  <a:lnTo>
                    <a:pt x="188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4430985" y="3989474"/>
              <a:ext cx="525469" cy="545488"/>
            </a:xfrm>
            <a:custGeom>
              <a:avLst/>
              <a:gdLst/>
              <a:ahLst/>
              <a:cxnLst/>
              <a:rect l="l" t="t" r="r" b="b"/>
              <a:pathLst>
                <a:path w="19844" h="20600" extrusionOk="0">
                  <a:moveTo>
                    <a:pt x="18876" y="0"/>
                  </a:moveTo>
                  <a:lnTo>
                    <a:pt x="0" y="19679"/>
                  </a:lnTo>
                  <a:lnTo>
                    <a:pt x="967" y="20599"/>
                  </a:lnTo>
                  <a:lnTo>
                    <a:pt x="19844" y="921"/>
                  </a:lnTo>
                  <a:lnTo>
                    <a:pt x="1887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8" name="Google Shape;48;p2"/>
          <p:cNvGrpSpPr/>
          <p:nvPr/>
        </p:nvGrpSpPr>
        <p:grpSpPr>
          <a:xfrm>
            <a:off x="8127249" y="5935772"/>
            <a:ext cx="898116" cy="589304"/>
            <a:chOff x="3804261" y="3748079"/>
            <a:chExt cx="673587" cy="441978"/>
          </a:xfrm>
        </p:grpSpPr>
        <p:sp>
          <p:nvSpPr>
            <p:cNvPr id="49" name="Google Shape;49;p2"/>
            <p:cNvSpPr/>
            <p:nvPr/>
          </p:nvSpPr>
          <p:spPr>
            <a:xfrm>
              <a:off x="3804261" y="3748926"/>
              <a:ext cx="308677" cy="441130"/>
            </a:xfrm>
            <a:custGeom>
              <a:avLst/>
              <a:gdLst/>
              <a:ahLst/>
              <a:cxnLst/>
              <a:rect l="l" t="t" r="r" b="b"/>
              <a:pathLst>
                <a:path w="11657" h="16659" extrusionOk="0">
                  <a:moveTo>
                    <a:pt x="11656" y="0"/>
                  </a:moveTo>
                  <a:lnTo>
                    <a:pt x="11656" y="0"/>
                  </a:lnTo>
                  <a:cubicBezTo>
                    <a:pt x="5663" y="472"/>
                    <a:pt x="1393" y="5993"/>
                    <a:pt x="2478" y="11916"/>
                  </a:cubicBezTo>
                  <a:lnTo>
                    <a:pt x="0" y="12624"/>
                  </a:lnTo>
                  <a:lnTo>
                    <a:pt x="1157" y="16658"/>
                  </a:lnTo>
                  <a:lnTo>
                    <a:pt x="1864" y="16446"/>
                  </a:lnTo>
                  <a:lnTo>
                    <a:pt x="1275" y="14370"/>
                  </a:lnTo>
                  <a:lnTo>
                    <a:pt x="1393" y="14323"/>
                  </a:lnTo>
                  <a:lnTo>
                    <a:pt x="1982" y="16423"/>
                  </a:lnTo>
                  <a:lnTo>
                    <a:pt x="2737" y="16210"/>
                  </a:lnTo>
                  <a:lnTo>
                    <a:pt x="2148" y="14110"/>
                  </a:lnTo>
                  <a:lnTo>
                    <a:pt x="2289" y="14063"/>
                  </a:lnTo>
                  <a:lnTo>
                    <a:pt x="2879" y="16163"/>
                  </a:lnTo>
                  <a:lnTo>
                    <a:pt x="3610" y="15951"/>
                  </a:lnTo>
                  <a:lnTo>
                    <a:pt x="3021" y="13851"/>
                  </a:lnTo>
                  <a:lnTo>
                    <a:pt x="3162" y="13827"/>
                  </a:lnTo>
                  <a:lnTo>
                    <a:pt x="3752" y="15927"/>
                  </a:lnTo>
                  <a:lnTo>
                    <a:pt x="4484" y="15715"/>
                  </a:lnTo>
                  <a:lnTo>
                    <a:pt x="3894" y="13615"/>
                  </a:lnTo>
                  <a:lnTo>
                    <a:pt x="4012" y="13567"/>
                  </a:lnTo>
                  <a:lnTo>
                    <a:pt x="4602" y="15667"/>
                  </a:lnTo>
                  <a:lnTo>
                    <a:pt x="5357" y="15455"/>
                  </a:lnTo>
                  <a:lnTo>
                    <a:pt x="4767" y="13355"/>
                  </a:lnTo>
                  <a:lnTo>
                    <a:pt x="4885" y="13308"/>
                  </a:lnTo>
                  <a:lnTo>
                    <a:pt x="5475" y="15408"/>
                  </a:lnTo>
                  <a:lnTo>
                    <a:pt x="5781" y="15314"/>
                  </a:lnTo>
                  <a:cubicBezTo>
                    <a:pt x="4719" y="11727"/>
                    <a:pt x="4743" y="7716"/>
                    <a:pt x="6701" y="4554"/>
                  </a:cubicBezTo>
                  <a:cubicBezTo>
                    <a:pt x="7881" y="2619"/>
                    <a:pt x="9674" y="1204"/>
                    <a:pt x="116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3928627" y="3748079"/>
              <a:ext cx="549222" cy="406362"/>
            </a:xfrm>
            <a:custGeom>
              <a:avLst/>
              <a:gdLst/>
              <a:ahLst/>
              <a:cxnLst/>
              <a:rect l="l" t="t" r="r" b="b"/>
              <a:pathLst>
                <a:path w="20741" h="15346" extrusionOk="0">
                  <a:moveTo>
                    <a:pt x="7685" y="4119"/>
                  </a:moveTo>
                  <a:cubicBezTo>
                    <a:pt x="9947" y="4119"/>
                    <a:pt x="12088" y="5406"/>
                    <a:pt x="13096" y="7535"/>
                  </a:cubicBezTo>
                  <a:lnTo>
                    <a:pt x="1747" y="10792"/>
                  </a:lnTo>
                  <a:cubicBezTo>
                    <a:pt x="1393" y="7889"/>
                    <a:pt x="3233" y="5152"/>
                    <a:pt x="6041" y="4350"/>
                  </a:cubicBezTo>
                  <a:cubicBezTo>
                    <a:pt x="6586" y="4194"/>
                    <a:pt x="7139" y="4119"/>
                    <a:pt x="7685" y="4119"/>
                  </a:cubicBezTo>
                  <a:close/>
                  <a:moveTo>
                    <a:pt x="7716" y="0"/>
                  </a:moveTo>
                  <a:cubicBezTo>
                    <a:pt x="7450" y="0"/>
                    <a:pt x="7183" y="11"/>
                    <a:pt x="6914" y="32"/>
                  </a:cubicBezTo>
                  <a:cubicBezTo>
                    <a:pt x="4955" y="1212"/>
                    <a:pt x="3162" y="2651"/>
                    <a:pt x="1959" y="4586"/>
                  </a:cubicBezTo>
                  <a:cubicBezTo>
                    <a:pt x="24" y="7748"/>
                    <a:pt x="0" y="11759"/>
                    <a:pt x="1086" y="15346"/>
                  </a:cubicBezTo>
                  <a:lnTo>
                    <a:pt x="1511" y="15228"/>
                  </a:lnTo>
                  <a:lnTo>
                    <a:pt x="921" y="13128"/>
                  </a:lnTo>
                  <a:lnTo>
                    <a:pt x="1062" y="13080"/>
                  </a:lnTo>
                  <a:lnTo>
                    <a:pt x="1652" y="15180"/>
                  </a:lnTo>
                  <a:lnTo>
                    <a:pt x="2384" y="14968"/>
                  </a:lnTo>
                  <a:lnTo>
                    <a:pt x="1794" y="12868"/>
                  </a:lnTo>
                  <a:lnTo>
                    <a:pt x="1935" y="12844"/>
                  </a:lnTo>
                  <a:lnTo>
                    <a:pt x="2525" y="14921"/>
                  </a:lnTo>
                  <a:lnTo>
                    <a:pt x="3257" y="14708"/>
                  </a:lnTo>
                  <a:lnTo>
                    <a:pt x="2667" y="12632"/>
                  </a:lnTo>
                  <a:lnTo>
                    <a:pt x="2808" y="12585"/>
                  </a:lnTo>
                  <a:lnTo>
                    <a:pt x="3398" y="14685"/>
                  </a:lnTo>
                  <a:lnTo>
                    <a:pt x="4130" y="14473"/>
                  </a:lnTo>
                  <a:lnTo>
                    <a:pt x="3540" y="12373"/>
                  </a:lnTo>
                  <a:lnTo>
                    <a:pt x="3681" y="12325"/>
                  </a:lnTo>
                  <a:lnTo>
                    <a:pt x="4271" y="14425"/>
                  </a:lnTo>
                  <a:lnTo>
                    <a:pt x="5026" y="14213"/>
                  </a:lnTo>
                  <a:lnTo>
                    <a:pt x="4436" y="12113"/>
                  </a:lnTo>
                  <a:lnTo>
                    <a:pt x="4554" y="12089"/>
                  </a:lnTo>
                  <a:lnTo>
                    <a:pt x="5144" y="14189"/>
                  </a:lnTo>
                  <a:lnTo>
                    <a:pt x="5899" y="13977"/>
                  </a:lnTo>
                  <a:lnTo>
                    <a:pt x="5309" y="11877"/>
                  </a:lnTo>
                  <a:lnTo>
                    <a:pt x="5427" y="11830"/>
                  </a:lnTo>
                  <a:lnTo>
                    <a:pt x="6017" y="13930"/>
                  </a:lnTo>
                  <a:lnTo>
                    <a:pt x="6772" y="13717"/>
                  </a:lnTo>
                  <a:lnTo>
                    <a:pt x="6182" y="11617"/>
                  </a:lnTo>
                  <a:lnTo>
                    <a:pt x="6324" y="11594"/>
                  </a:lnTo>
                  <a:lnTo>
                    <a:pt x="6914" y="13670"/>
                  </a:lnTo>
                  <a:lnTo>
                    <a:pt x="7645" y="13458"/>
                  </a:lnTo>
                  <a:lnTo>
                    <a:pt x="7055" y="11382"/>
                  </a:lnTo>
                  <a:lnTo>
                    <a:pt x="7197" y="11334"/>
                  </a:lnTo>
                  <a:lnTo>
                    <a:pt x="7787" y="13434"/>
                  </a:lnTo>
                  <a:lnTo>
                    <a:pt x="8518" y="13222"/>
                  </a:lnTo>
                  <a:lnTo>
                    <a:pt x="7928" y="11122"/>
                  </a:lnTo>
                  <a:lnTo>
                    <a:pt x="8070" y="11075"/>
                  </a:lnTo>
                  <a:lnTo>
                    <a:pt x="8660" y="13175"/>
                  </a:lnTo>
                  <a:lnTo>
                    <a:pt x="9391" y="12962"/>
                  </a:lnTo>
                  <a:lnTo>
                    <a:pt x="8802" y="10862"/>
                  </a:lnTo>
                  <a:lnTo>
                    <a:pt x="8943" y="10839"/>
                  </a:lnTo>
                  <a:lnTo>
                    <a:pt x="9533" y="12915"/>
                  </a:lnTo>
                  <a:lnTo>
                    <a:pt x="10264" y="12703"/>
                  </a:lnTo>
                  <a:lnTo>
                    <a:pt x="9675" y="10626"/>
                  </a:lnTo>
                  <a:lnTo>
                    <a:pt x="9816" y="10579"/>
                  </a:lnTo>
                  <a:lnTo>
                    <a:pt x="10406" y="12679"/>
                  </a:lnTo>
                  <a:lnTo>
                    <a:pt x="11137" y="12467"/>
                  </a:lnTo>
                  <a:lnTo>
                    <a:pt x="10548" y="10367"/>
                  </a:lnTo>
                  <a:lnTo>
                    <a:pt x="10689" y="10320"/>
                  </a:lnTo>
                  <a:lnTo>
                    <a:pt x="11279" y="12420"/>
                  </a:lnTo>
                  <a:lnTo>
                    <a:pt x="12034" y="12207"/>
                  </a:lnTo>
                  <a:lnTo>
                    <a:pt x="11444" y="10107"/>
                  </a:lnTo>
                  <a:lnTo>
                    <a:pt x="11562" y="10084"/>
                  </a:lnTo>
                  <a:lnTo>
                    <a:pt x="12152" y="12184"/>
                  </a:lnTo>
                  <a:lnTo>
                    <a:pt x="12907" y="11971"/>
                  </a:lnTo>
                  <a:lnTo>
                    <a:pt x="12317" y="9871"/>
                  </a:lnTo>
                  <a:lnTo>
                    <a:pt x="12435" y="9824"/>
                  </a:lnTo>
                  <a:lnTo>
                    <a:pt x="13025" y="11924"/>
                  </a:lnTo>
                  <a:lnTo>
                    <a:pt x="13780" y="11712"/>
                  </a:lnTo>
                  <a:lnTo>
                    <a:pt x="13190" y="9612"/>
                  </a:lnTo>
                  <a:lnTo>
                    <a:pt x="13332" y="9588"/>
                  </a:lnTo>
                  <a:lnTo>
                    <a:pt x="13922" y="11665"/>
                  </a:lnTo>
                  <a:lnTo>
                    <a:pt x="14653" y="11452"/>
                  </a:lnTo>
                  <a:lnTo>
                    <a:pt x="14063" y="9376"/>
                  </a:lnTo>
                  <a:lnTo>
                    <a:pt x="14205" y="9329"/>
                  </a:lnTo>
                  <a:lnTo>
                    <a:pt x="14795" y="11429"/>
                  </a:lnTo>
                  <a:lnTo>
                    <a:pt x="15526" y="11216"/>
                  </a:lnTo>
                  <a:lnTo>
                    <a:pt x="14936" y="9116"/>
                  </a:lnTo>
                  <a:lnTo>
                    <a:pt x="15078" y="9069"/>
                  </a:lnTo>
                  <a:lnTo>
                    <a:pt x="15668" y="11169"/>
                  </a:lnTo>
                  <a:lnTo>
                    <a:pt x="16399" y="10957"/>
                  </a:lnTo>
                  <a:lnTo>
                    <a:pt x="15809" y="8857"/>
                  </a:lnTo>
                  <a:lnTo>
                    <a:pt x="15951" y="8833"/>
                  </a:lnTo>
                  <a:lnTo>
                    <a:pt x="16541" y="10910"/>
                  </a:lnTo>
                  <a:lnTo>
                    <a:pt x="17272" y="10697"/>
                  </a:lnTo>
                  <a:lnTo>
                    <a:pt x="16682" y="8621"/>
                  </a:lnTo>
                  <a:lnTo>
                    <a:pt x="16824" y="8574"/>
                  </a:lnTo>
                  <a:lnTo>
                    <a:pt x="17414" y="10674"/>
                  </a:lnTo>
                  <a:lnTo>
                    <a:pt x="18145" y="10461"/>
                  </a:lnTo>
                  <a:lnTo>
                    <a:pt x="17555" y="8361"/>
                  </a:lnTo>
                  <a:lnTo>
                    <a:pt x="17697" y="8314"/>
                  </a:lnTo>
                  <a:lnTo>
                    <a:pt x="18287" y="10414"/>
                  </a:lnTo>
                  <a:lnTo>
                    <a:pt x="19042" y="10202"/>
                  </a:lnTo>
                  <a:lnTo>
                    <a:pt x="18452" y="8102"/>
                  </a:lnTo>
                  <a:lnTo>
                    <a:pt x="18570" y="8078"/>
                  </a:lnTo>
                  <a:lnTo>
                    <a:pt x="19160" y="10178"/>
                  </a:lnTo>
                  <a:lnTo>
                    <a:pt x="19915" y="9966"/>
                  </a:lnTo>
                  <a:lnTo>
                    <a:pt x="19325" y="7866"/>
                  </a:lnTo>
                  <a:lnTo>
                    <a:pt x="19443" y="7819"/>
                  </a:lnTo>
                  <a:lnTo>
                    <a:pt x="20033" y="9919"/>
                  </a:lnTo>
                  <a:lnTo>
                    <a:pt x="20741" y="9706"/>
                  </a:lnTo>
                  <a:lnTo>
                    <a:pt x="19561" y="5671"/>
                  </a:lnTo>
                  <a:lnTo>
                    <a:pt x="17083" y="6379"/>
                  </a:lnTo>
                  <a:cubicBezTo>
                    <a:pt x="15555" y="2524"/>
                    <a:pt x="11820" y="0"/>
                    <a:pt x="77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3836766" y="4128178"/>
              <a:ext cx="20045" cy="56270"/>
            </a:xfrm>
            <a:custGeom>
              <a:avLst/>
              <a:gdLst/>
              <a:ahLst/>
              <a:cxnLst/>
              <a:rect l="l" t="t" r="r" b="b"/>
              <a:pathLst>
                <a:path w="757" h="2125" extrusionOk="0">
                  <a:moveTo>
                    <a:pt x="143" y="1"/>
                  </a:moveTo>
                  <a:lnTo>
                    <a:pt x="1" y="24"/>
                  </a:lnTo>
                  <a:lnTo>
                    <a:pt x="614" y="2124"/>
                  </a:lnTo>
                  <a:lnTo>
                    <a:pt x="756" y="2077"/>
                  </a:lnTo>
                  <a:lnTo>
                    <a:pt x="1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3860519" y="4121293"/>
              <a:ext cx="19410" cy="56270"/>
            </a:xfrm>
            <a:custGeom>
              <a:avLst/>
              <a:gdLst/>
              <a:ahLst/>
              <a:cxnLst/>
              <a:rect l="l" t="t" r="r" b="b"/>
              <a:pathLst>
                <a:path w="733" h="2125" extrusionOk="0">
                  <a:moveTo>
                    <a:pt x="119" y="1"/>
                  </a:moveTo>
                  <a:lnTo>
                    <a:pt x="1" y="48"/>
                  </a:lnTo>
                  <a:lnTo>
                    <a:pt x="590" y="2125"/>
                  </a:lnTo>
                  <a:lnTo>
                    <a:pt x="732" y="2101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3883636" y="4114435"/>
              <a:ext cx="19410" cy="56879"/>
            </a:xfrm>
            <a:custGeom>
              <a:avLst/>
              <a:gdLst/>
              <a:ahLst/>
              <a:cxnLst/>
              <a:rect l="l" t="t" r="r" b="b"/>
              <a:pathLst>
                <a:path w="733" h="2148" extrusionOk="0">
                  <a:moveTo>
                    <a:pt x="119" y="0"/>
                  </a:moveTo>
                  <a:lnTo>
                    <a:pt x="1" y="48"/>
                  </a:lnTo>
                  <a:lnTo>
                    <a:pt x="590" y="2148"/>
                  </a:lnTo>
                  <a:lnTo>
                    <a:pt x="732" y="2100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3906754" y="4108185"/>
              <a:ext cx="19410" cy="56270"/>
            </a:xfrm>
            <a:custGeom>
              <a:avLst/>
              <a:gdLst/>
              <a:ahLst/>
              <a:cxnLst/>
              <a:rect l="l" t="t" r="r" b="b"/>
              <a:pathLst>
                <a:path w="733" h="2125" extrusionOk="0">
                  <a:moveTo>
                    <a:pt x="119" y="0"/>
                  </a:moveTo>
                  <a:lnTo>
                    <a:pt x="1" y="24"/>
                  </a:lnTo>
                  <a:lnTo>
                    <a:pt x="591" y="2124"/>
                  </a:lnTo>
                  <a:lnTo>
                    <a:pt x="732" y="2077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3929871" y="4101300"/>
              <a:ext cx="19410" cy="56270"/>
            </a:xfrm>
            <a:custGeom>
              <a:avLst/>
              <a:gdLst/>
              <a:ahLst/>
              <a:cxnLst/>
              <a:rect l="l" t="t" r="r" b="b"/>
              <a:pathLst>
                <a:path w="733" h="2125" extrusionOk="0">
                  <a:moveTo>
                    <a:pt x="142" y="1"/>
                  </a:moveTo>
                  <a:lnTo>
                    <a:pt x="1" y="48"/>
                  </a:lnTo>
                  <a:lnTo>
                    <a:pt x="591" y="2125"/>
                  </a:lnTo>
                  <a:lnTo>
                    <a:pt x="732" y="2101"/>
                  </a:lnTo>
                  <a:lnTo>
                    <a:pt x="1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3952988" y="4094442"/>
              <a:ext cx="19410" cy="56879"/>
            </a:xfrm>
            <a:custGeom>
              <a:avLst/>
              <a:gdLst/>
              <a:ahLst/>
              <a:cxnLst/>
              <a:rect l="l" t="t" r="r" b="b"/>
              <a:pathLst>
                <a:path w="733" h="2148" extrusionOk="0">
                  <a:moveTo>
                    <a:pt x="142" y="0"/>
                  </a:moveTo>
                  <a:lnTo>
                    <a:pt x="1" y="48"/>
                  </a:lnTo>
                  <a:lnTo>
                    <a:pt x="591" y="2148"/>
                  </a:lnTo>
                  <a:lnTo>
                    <a:pt x="732" y="2100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3976106" y="4088193"/>
              <a:ext cx="19410" cy="56244"/>
            </a:xfrm>
            <a:custGeom>
              <a:avLst/>
              <a:gdLst/>
              <a:ahLst/>
              <a:cxnLst/>
              <a:rect l="l" t="t" r="r" b="b"/>
              <a:pathLst>
                <a:path w="733" h="2124" extrusionOk="0">
                  <a:moveTo>
                    <a:pt x="142" y="0"/>
                  </a:moveTo>
                  <a:lnTo>
                    <a:pt x="1" y="24"/>
                  </a:lnTo>
                  <a:lnTo>
                    <a:pt x="591" y="2124"/>
                  </a:lnTo>
                  <a:lnTo>
                    <a:pt x="732" y="2077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3999223" y="4081308"/>
              <a:ext cx="19410" cy="56270"/>
            </a:xfrm>
            <a:custGeom>
              <a:avLst/>
              <a:gdLst/>
              <a:ahLst/>
              <a:cxnLst/>
              <a:rect l="l" t="t" r="r" b="b"/>
              <a:pathLst>
                <a:path w="733" h="2125" extrusionOk="0">
                  <a:moveTo>
                    <a:pt x="142" y="1"/>
                  </a:moveTo>
                  <a:lnTo>
                    <a:pt x="1" y="48"/>
                  </a:lnTo>
                  <a:lnTo>
                    <a:pt x="614" y="2124"/>
                  </a:lnTo>
                  <a:lnTo>
                    <a:pt x="732" y="2101"/>
                  </a:lnTo>
                  <a:lnTo>
                    <a:pt x="1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4022340" y="4074449"/>
              <a:ext cx="19410" cy="56879"/>
            </a:xfrm>
            <a:custGeom>
              <a:avLst/>
              <a:gdLst/>
              <a:ahLst/>
              <a:cxnLst/>
              <a:rect l="l" t="t" r="r" b="b"/>
              <a:pathLst>
                <a:path w="733" h="2148" extrusionOk="0">
                  <a:moveTo>
                    <a:pt x="142" y="0"/>
                  </a:moveTo>
                  <a:lnTo>
                    <a:pt x="1" y="48"/>
                  </a:lnTo>
                  <a:lnTo>
                    <a:pt x="614" y="2148"/>
                  </a:lnTo>
                  <a:lnTo>
                    <a:pt x="732" y="2100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4045458" y="4068200"/>
              <a:ext cx="19410" cy="56244"/>
            </a:xfrm>
            <a:custGeom>
              <a:avLst/>
              <a:gdLst/>
              <a:ahLst/>
              <a:cxnLst/>
              <a:rect l="l" t="t" r="r" b="b"/>
              <a:pathLst>
                <a:path w="733" h="2124" extrusionOk="0">
                  <a:moveTo>
                    <a:pt x="142" y="0"/>
                  </a:moveTo>
                  <a:lnTo>
                    <a:pt x="1" y="24"/>
                  </a:lnTo>
                  <a:lnTo>
                    <a:pt x="614" y="2124"/>
                  </a:lnTo>
                  <a:lnTo>
                    <a:pt x="732" y="2077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4068575" y="4061315"/>
              <a:ext cx="20019" cy="56270"/>
            </a:xfrm>
            <a:custGeom>
              <a:avLst/>
              <a:gdLst/>
              <a:ahLst/>
              <a:cxnLst/>
              <a:rect l="l" t="t" r="r" b="b"/>
              <a:pathLst>
                <a:path w="756" h="2125" extrusionOk="0">
                  <a:moveTo>
                    <a:pt x="142" y="1"/>
                  </a:moveTo>
                  <a:lnTo>
                    <a:pt x="1" y="48"/>
                  </a:lnTo>
                  <a:lnTo>
                    <a:pt x="614" y="2124"/>
                  </a:lnTo>
                  <a:lnTo>
                    <a:pt x="756" y="2101"/>
                  </a:lnTo>
                  <a:lnTo>
                    <a:pt x="1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4091692" y="4054457"/>
              <a:ext cx="20019" cy="56879"/>
            </a:xfrm>
            <a:custGeom>
              <a:avLst/>
              <a:gdLst/>
              <a:ahLst/>
              <a:cxnLst/>
              <a:rect l="l" t="t" r="r" b="b"/>
              <a:pathLst>
                <a:path w="756" h="2148" extrusionOk="0">
                  <a:moveTo>
                    <a:pt x="142" y="0"/>
                  </a:moveTo>
                  <a:lnTo>
                    <a:pt x="1" y="47"/>
                  </a:lnTo>
                  <a:lnTo>
                    <a:pt x="614" y="2147"/>
                  </a:lnTo>
                  <a:lnTo>
                    <a:pt x="756" y="2100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4114810" y="4048207"/>
              <a:ext cx="20019" cy="56244"/>
            </a:xfrm>
            <a:custGeom>
              <a:avLst/>
              <a:gdLst/>
              <a:ahLst/>
              <a:cxnLst/>
              <a:rect l="l" t="t" r="r" b="b"/>
              <a:pathLst>
                <a:path w="756" h="2124" extrusionOk="0">
                  <a:moveTo>
                    <a:pt x="142" y="0"/>
                  </a:moveTo>
                  <a:lnTo>
                    <a:pt x="1" y="24"/>
                  </a:lnTo>
                  <a:lnTo>
                    <a:pt x="614" y="2124"/>
                  </a:lnTo>
                  <a:lnTo>
                    <a:pt x="756" y="2077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4138563" y="4041322"/>
              <a:ext cx="19383" cy="56270"/>
            </a:xfrm>
            <a:custGeom>
              <a:avLst/>
              <a:gdLst/>
              <a:ahLst/>
              <a:cxnLst/>
              <a:rect l="l" t="t" r="r" b="b"/>
              <a:pathLst>
                <a:path w="732" h="2125" extrusionOk="0">
                  <a:moveTo>
                    <a:pt x="118" y="1"/>
                  </a:moveTo>
                  <a:lnTo>
                    <a:pt x="0" y="48"/>
                  </a:lnTo>
                  <a:lnTo>
                    <a:pt x="590" y="2124"/>
                  </a:lnTo>
                  <a:lnTo>
                    <a:pt x="732" y="2101"/>
                  </a:lnTo>
                  <a:lnTo>
                    <a:pt x="1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4161680" y="4034464"/>
              <a:ext cx="19383" cy="56879"/>
            </a:xfrm>
            <a:custGeom>
              <a:avLst/>
              <a:gdLst/>
              <a:ahLst/>
              <a:cxnLst/>
              <a:rect l="l" t="t" r="r" b="b"/>
              <a:pathLst>
                <a:path w="732" h="2148" extrusionOk="0">
                  <a:moveTo>
                    <a:pt x="118" y="0"/>
                  </a:moveTo>
                  <a:lnTo>
                    <a:pt x="1" y="47"/>
                  </a:lnTo>
                  <a:lnTo>
                    <a:pt x="590" y="2147"/>
                  </a:lnTo>
                  <a:lnTo>
                    <a:pt x="732" y="2100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4184797" y="4028214"/>
              <a:ext cx="19383" cy="56244"/>
            </a:xfrm>
            <a:custGeom>
              <a:avLst/>
              <a:gdLst/>
              <a:ahLst/>
              <a:cxnLst/>
              <a:rect l="l" t="t" r="r" b="b"/>
              <a:pathLst>
                <a:path w="732" h="2124" extrusionOk="0">
                  <a:moveTo>
                    <a:pt x="119" y="0"/>
                  </a:moveTo>
                  <a:lnTo>
                    <a:pt x="1" y="24"/>
                  </a:lnTo>
                  <a:lnTo>
                    <a:pt x="590" y="2124"/>
                  </a:lnTo>
                  <a:lnTo>
                    <a:pt x="732" y="2077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4207915" y="4021330"/>
              <a:ext cx="19383" cy="56270"/>
            </a:xfrm>
            <a:custGeom>
              <a:avLst/>
              <a:gdLst/>
              <a:ahLst/>
              <a:cxnLst/>
              <a:rect l="l" t="t" r="r" b="b"/>
              <a:pathLst>
                <a:path w="732" h="2125" extrusionOk="0">
                  <a:moveTo>
                    <a:pt x="119" y="1"/>
                  </a:moveTo>
                  <a:lnTo>
                    <a:pt x="1" y="48"/>
                  </a:lnTo>
                  <a:lnTo>
                    <a:pt x="590" y="2124"/>
                  </a:lnTo>
                  <a:lnTo>
                    <a:pt x="732" y="2101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4231032" y="4014471"/>
              <a:ext cx="19410" cy="56879"/>
            </a:xfrm>
            <a:custGeom>
              <a:avLst/>
              <a:gdLst/>
              <a:ahLst/>
              <a:cxnLst/>
              <a:rect l="l" t="t" r="r" b="b"/>
              <a:pathLst>
                <a:path w="733" h="2148" extrusionOk="0">
                  <a:moveTo>
                    <a:pt x="142" y="0"/>
                  </a:moveTo>
                  <a:lnTo>
                    <a:pt x="1" y="47"/>
                  </a:lnTo>
                  <a:lnTo>
                    <a:pt x="614" y="2147"/>
                  </a:lnTo>
                  <a:lnTo>
                    <a:pt x="732" y="2100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4254149" y="4008222"/>
              <a:ext cx="19410" cy="56244"/>
            </a:xfrm>
            <a:custGeom>
              <a:avLst/>
              <a:gdLst/>
              <a:ahLst/>
              <a:cxnLst/>
              <a:rect l="l" t="t" r="r" b="b"/>
              <a:pathLst>
                <a:path w="733" h="2124" extrusionOk="0">
                  <a:moveTo>
                    <a:pt x="142" y="0"/>
                  </a:moveTo>
                  <a:lnTo>
                    <a:pt x="1" y="24"/>
                  </a:lnTo>
                  <a:lnTo>
                    <a:pt x="590" y="2124"/>
                  </a:lnTo>
                  <a:lnTo>
                    <a:pt x="732" y="2077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4277267" y="4001337"/>
              <a:ext cx="19410" cy="56270"/>
            </a:xfrm>
            <a:custGeom>
              <a:avLst/>
              <a:gdLst/>
              <a:ahLst/>
              <a:cxnLst/>
              <a:rect l="l" t="t" r="r" b="b"/>
              <a:pathLst>
                <a:path w="733" h="2125" extrusionOk="0">
                  <a:moveTo>
                    <a:pt x="142" y="1"/>
                  </a:moveTo>
                  <a:lnTo>
                    <a:pt x="1" y="48"/>
                  </a:lnTo>
                  <a:lnTo>
                    <a:pt x="614" y="2124"/>
                  </a:lnTo>
                  <a:lnTo>
                    <a:pt x="732" y="2101"/>
                  </a:lnTo>
                  <a:lnTo>
                    <a:pt x="1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4300384" y="3994478"/>
              <a:ext cx="19410" cy="56879"/>
            </a:xfrm>
            <a:custGeom>
              <a:avLst/>
              <a:gdLst/>
              <a:ahLst/>
              <a:cxnLst/>
              <a:rect l="l" t="t" r="r" b="b"/>
              <a:pathLst>
                <a:path w="733" h="2148" extrusionOk="0">
                  <a:moveTo>
                    <a:pt x="142" y="0"/>
                  </a:moveTo>
                  <a:lnTo>
                    <a:pt x="1" y="47"/>
                  </a:lnTo>
                  <a:lnTo>
                    <a:pt x="614" y="2147"/>
                  </a:lnTo>
                  <a:lnTo>
                    <a:pt x="732" y="2100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4323501" y="3988229"/>
              <a:ext cx="20019" cy="56244"/>
            </a:xfrm>
            <a:custGeom>
              <a:avLst/>
              <a:gdLst/>
              <a:ahLst/>
              <a:cxnLst/>
              <a:rect l="l" t="t" r="r" b="b"/>
              <a:pathLst>
                <a:path w="756" h="2124" extrusionOk="0">
                  <a:moveTo>
                    <a:pt x="142" y="0"/>
                  </a:moveTo>
                  <a:lnTo>
                    <a:pt x="1" y="24"/>
                  </a:lnTo>
                  <a:lnTo>
                    <a:pt x="614" y="2124"/>
                  </a:lnTo>
                  <a:lnTo>
                    <a:pt x="756" y="2077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4346619" y="3981344"/>
              <a:ext cx="20019" cy="56270"/>
            </a:xfrm>
            <a:custGeom>
              <a:avLst/>
              <a:gdLst/>
              <a:ahLst/>
              <a:cxnLst/>
              <a:rect l="l" t="t" r="r" b="b"/>
              <a:pathLst>
                <a:path w="756" h="2125" extrusionOk="0">
                  <a:moveTo>
                    <a:pt x="142" y="1"/>
                  </a:moveTo>
                  <a:lnTo>
                    <a:pt x="1" y="48"/>
                  </a:lnTo>
                  <a:lnTo>
                    <a:pt x="614" y="2124"/>
                  </a:lnTo>
                  <a:lnTo>
                    <a:pt x="756" y="2101"/>
                  </a:lnTo>
                  <a:lnTo>
                    <a:pt x="1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4369736" y="3974486"/>
              <a:ext cx="20019" cy="56879"/>
            </a:xfrm>
            <a:custGeom>
              <a:avLst/>
              <a:gdLst/>
              <a:ahLst/>
              <a:cxnLst/>
              <a:rect l="l" t="t" r="r" b="b"/>
              <a:pathLst>
                <a:path w="756" h="2148" extrusionOk="0">
                  <a:moveTo>
                    <a:pt x="142" y="0"/>
                  </a:moveTo>
                  <a:lnTo>
                    <a:pt x="1" y="47"/>
                  </a:lnTo>
                  <a:lnTo>
                    <a:pt x="614" y="2147"/>
                  </a:lnTo>
                  <a:lnTo>
                    <a:pt x="756" y="2100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4393489" y="3968236"/>
              <a:ext cx="19383" cy="56244"/>
            </a:xfrm>
            <a:custGeom>
              <a:avLst/>
              <a:gdLst/>
              <a:ahLst/>
              <a:cxnLst/>
              <a:rect l="l" t="t" r="r" b="b"/>
              <a:pathLst>
                <a:path w="732" h="2124" extrusionOk="0">
                  <a:moveTo>
                    <a:pt x="118" y="0"/>
                  </a:moveTo>
                  <a:lnTo>
                    <a:pt x="0" y="24"/>
                  </a:lnTo>
                  <a:lnTo>
                    <a:pt x="590" y="2124"/>
                  </a:lnTo>
                  <a:lnTo>
                    <a:pt x="732" y="2077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4415970" y="3961352"/>
              <a:ext cx="20019" cy="56270"/>
            </a:xfrm>
            <a:custGeom>
              <a:avLst/>
              <a:gdLst/>
              <a:ahLst/>
              <a:cxnLst/>
              <a:rect l="l" t="t" r="r" b="b"/>
              <a:pathLst>
                <a:path w="756" h="2125" extrusionOk="0">
                  <a:moveTo>
                    <a:pt x="142" y="1"/>
                  </a:moveTo>
                  <a:lnTo>
                    <a:pt x="1" y="48"/>
                  </a:lnTo>
                  <a:lnTo>
                    <a:pt x="614" y="2124"/>
                  </a:lnTo>
                  <a:lnTo>
                    <a:pt x="756" y="2101"/>
                  </a:lnTo>
                  <a:lnTo>
                    <a:pt x="1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4439723" y="3954493"/>
              <a:ext cx="19383" cy="56879"/>
            </a:xfrm>
            <a:custGeom>
              <a:avLst/>
              <a:gdLst/>
              <a:ahLst/>
              <a:cxnLst/>
              <a:rect l="l" t="t" r="r" b="b"/>
              <a:pathLst>
                <a:path w="732" h="2148" extrusionOk="0">
                  <a:moveTo>
                    <a:pt x="118" y="0"/>
                  </a:moveTo>
                  <a:lnTo>
                    <a:pt x="0" y="47"/>
                  </a:lnTo>
                  <a:lnTo>
                    <a:pt x="590" y="2147"/>
                  </a:lnTo>
                  <a:lnTo>
                    <a:pt x="732" y="2100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8" name="Google Shape;78;p2"/>
          <p:cNvGrpSpPr/>
          <p:nvPr/>
        </p:nvGrpSpPr>
        <p:grpSpPr>
          <a:xfrm>
            <a:off x="680707" y="5935757"/>
            <a:ext cx="1110536" cy="1183027"/>
            <a:chOff x="2293493" y="3811393"/>
            <a:chExt cx="832902" cy="887270"/>
          </a:xfrm>
        </p:grpSpPr>
        <p:sp>
          <p:nvSpPr>
            <p:cNvPr id="79" name="Google Shape;79;p2"/>
            <p:cNvSpPr/>
            <p:nvPr/>
          </p:nvSpPr>
          <p:spPr>
            <a:xfrm>
              <a:off x="2293493" y="3811393"/>
              <a:ext cx="832902" cy="710432"/>
            </a:xfrm>
            <a:custGeom>
              <a:avLst/>
              <a:gdLst/>
              <a:ahLst/>
              <a:cxnLst/>
              <a:rect l="l" t="t" r="r" b="b"/>
              <a:pathLst>
                <a:path w="31454" h="26829" extrusionOk="0">
                  <a:moveTo>
                    <a:pt x="9722" y="1"/>
                  </a:moveTo>
                  <a:lnTo>
                    <a:pt x="1" y="25059"/>
                  </a:lnTo>
                  <a:lnTo>
                    <a:pt x="4507" y="26829"/>
                  </a:lnTo>
                  <a:cubicBezTo>
                    <a:pt x="10501" y="18452"/>
                    <a:pt x="20127" y="12813"/>
                    <a:pt x="30321" y="11374"/>
                  </a:cubicBezTo>
                  <a:lnTo>
                    <a:pt x="31453" y="8424"/>
                  </a:lnTo>
                  <a:lnTo>
                    <a:pt x="29070" y="7504"/>
                  </a:lnTo>
                  <a:lnTo>
                    <a:pt x="28598" y="8684"/>
                  </a:lnTo>
                  <a:cubicBezTo>
                    <a:pt x="29131" y="9299"/>
                    <a:pt x="28649" y="10163"/>
                    <a:pt x="27957" y="10163"/>
                  </a:cubicBezTo>
                  <a:cubicBezTo>
                    <a:pt x="27852" y="10163"/>
                    <a:pt x="27742" y="10143"/>
                    <a:pt x="27631" y="10100"/>
                  </a:cubicBezTo>
                  <a:cubicBezTo>
                    <a:pt x="26758" y="9769"/>
                    <a:pt x="26923" y="8495"/>
                    <a:pt x="27843" y="8401"/>
                  </a:cubicBezTo>
                  <a:lnTo>
                    <a:pt x="28315" y="7221"/>
                  </a:lnTo>
                  <a:lnTo>
                    <a:pt x="26380" y="6466"/>
                  </a:lnTo>
                  <a:lnTo>
                    <a:pt x="25908" y="7646"/>
                  </a:lnTo>
                  <a:cubicBezTo>
                    <a:pt x="26438" y="8236"/>
                    <a:pt x="25965" y="9108"/>
                    <a:pt x="25265" y="9108"/>
                  </a:cubicBezTo>
                  <a:cubicBezTo>
                    <a:pt x="25154" y="9108"/>
                    <a:pt x="25037" y="9086"/>
                    <a:pt x="24917" y="9038"/>
                  </a:cubicBezTo>
                  <a:cubicBezTo>
                    <a:pt x="24068" y="8707"/>
                    <a:pt x="24233" y="7433"/>
                    <a:pt x="25153" y="7339"/>
                  </a:cubicBezTo>
                  <a:lnTo>
                    <a:pt x="25625" y="6159"/>
                  </a:lnTo>
                  <a:lnTo>
                    <a:pt x="23667" y="5404"/>
                  </a:lnTo>
                  <a:lnTo>
                    <a:pt x="23218" y="6584"/>
                  </a:lnTo>
                  <a:cubicBezTo>
                    <a:pt x="23751" y="7199"/>
                    <a:pt x="23269" y="8063"/>
                    <a:pt x="22562" y="8063"/>
                  </a:cubicBezTo>
                  <a:cubicBezTo>
                    <a:pt x="22454" y="8063"/>
                    <a:pt x="22342" y="8043"/>
                    <a:pt x="22227" y="8000"/>
                  </a:cubicBezTo>
                  <a:cubicBezTo>
                    <a:pt x="21354" y="7669"/>
                    <a:pt x="21543" y="6395"/>
                    <a:pt x="22463" y="6301"/>
                  </a:cubicBezTo>
                  <a:lnTo>
                    <a:pt x="22912" y="5121"/>
                  </a:lnTo>
                  <a:lnTo>
                    <a:pt x="20977" y="4366"/>
                  </a:lnTo>
                  <a:lnTo>
                    <a:pt x="20505" y="5546"/>
                  </a:lnTo>
                  <a:cubicBezTo>
                    <a:pt x="21039" y="6141"/>
                    <a:pt x="20554" y="7023"/>
                    <a:pt x="19858" y="7023"/>
                  </a:cubicBezTo>
                  <a:cubicBezTo>
                    <a:pt x="19755" y="7023"/>
                    <a:pt x="19647" y="7004"/>
                    <a:pt x="19538" y="6961"/>
                  </a:cubicBezTo>
                  <a:cubicBezTo>
                    <a:pt x="18665" y="6607"/>
                    <a:pt x="18830" y="5357"/>
                    <a:pt x="19750" y="5262"/>
                  </a:cubicBezTo>
                  <a:lnTo>
                    <a:pt x="20222" y="4083"/>
                  </a:lnTo>
                  <a:lnTo>
                    <a:pt x="18287" y="3304"/>
                  </a:lnTo>
                  <a:lnTo>
                    <a:pt x="17815" y="4484"/>
                  </a:lnTo>
                  <a:cubicBezTo>
                    <a:pt x="18348" y="5099"/>
                    <a:pt x="17866" y="5963"/>
                    <a:pt x="17158" y="5963"/>
                  </a:cubicBezTo>
                  <a:cubicBezTo>
                    <a:pt x="17051" y="5963"/>
                    <a:pt x="16939" y="5943"/>
                    <a:pt x="16824" y="5900"/>
                  </a:cubicBezTo>
                  <a:cubicBezTo>
                    <a:pt x="15975" y="5569"/>
                    <a:pt x="16140" y="4295"/>
                    <a:pt x="17060" y="4201"/>
                  </a:cubicBezTo>
                  <a:lnTo>
                    <a:pt x="17532" y="3021"/>
                  </a:lnTo>
                  <a:lnTo>
                    <a:pt x="15574" y="2266"/>
                  </a:lnTo>
                  <a:lnTo>
                    <a:pt x="15125" y="3446"/>
                  </a:lnTo>
                  <a:cubicBezTo>
                    <a:pt x="15659" y="4041"/>
                    <a:pt x="15174" y="4923"/>
                    <a:pt x="14463" y="4923"/>
                  </a:cubicBezTo>
                  <a:cubicBezTo>
                    <a:pt x="14358" y="4923"/>
                    <a:pt x="14247" y="4904"/>
                    <a:pt x="14134" y="4861"/>
                  </a:cubicBezTo>
                  <a:cubicBezTo>
                    <a:pt x="13261" y="4507"/>
                    <a:pt x="13450" y="3257"/>
                    <a:pt x="14370" y="3162"/>
                  </a:cubicBezTo>
                  <a:lnTo>
                    <a:pt x="14819" y="1983"/>
                  </a:lnTo>
                  <a:lnTo>
                    <a:pt x="12884" y="1228"/>
                  </a:lnTo>
                  <a:lnTo>
                    <a:pt x="12412" y="2407"/>
                  </a:lnTo>
                  <a:cubicBezTo>
                    <a:pt x="12941" y="2998"/>
                    <a:pt x="12469" y="3870"/>
                    <a:pt x="11783" y="3870"/>
                  </a:cubicBezTo>
                  <a:cubicBezTo>
                    <a:pt x="11675" y="3870"/>
                    <a:pt x="11561" y="3848"/>
                    <a:pt x="11444" y="3800"/>
                  </a:cubicBezTo>
                  <a:cubicBezTo>
                    <a:pt x="10571" y="3469"/>
                    <a:pt x="10737" y="2195"/>
                    <a:pt x="11657" y="2101"/>
                  </a:cubicBezTo>
                  <a:lnTo>
                    <a:pt x="12129" y="921"/>
                  </a:lnTo>
                  <a:lnTo>
                    <a:pt x="972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2412840" y="4112554"/>
              <a:ext cx="683555" cy="586108"/>
            </a:xfrm>
            <a:custGeom>
              <a:avLst/>
              <a:gdLst/>
              <a:ahLst/>
              <a:cxnLst/>
              <a:rect l="l" t="t" r="r" b="b"/>
              <a:pathLst>
                <a:path w="25814" h="22134" extrusionOk="0">
                  <a:moveTo>
                    <a:pt x="25814" y="1"/>
                  </a:moveTo>
                  <a:cubicBezTo>
                    <a:pt x="15620" y="1440"/>
                    <a:pt x="5994" y="7079"/>
                    <a:pt x="0" y="15456"/>
                  </a:cubicBezTo>
                  <a:lnTo>
                    <a:pt x="17225" y="22133"/>
                  </a:lnTo>
                  <a:lnTo>
                    <a:pt x="258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2522177" y="4017596"/>
              <a:ext cx="482386" cy="199341"/>
            </a:xfrm>
            <a:custGeom>
              <a:avLst/>
              <a:gdLst/>
              <a:ahLst/>
              <a:cxnLst/>
              <a:rect l="l" t="t" r="r" b="b"/>
              <a:pathLst>
                <a:path w="18217" h="7528" extrusionOk="0">
                  <a:moveTo>
                    <a:pt x="213" y="0"/>
                  </a:moveTo>
                  <a:lnTo>
                    <a:pt x="1" y="543"/>
                  </a:lnTo>
                  <a:lnTo>
                    <a:pt x="18004" y="7527"/>
                  </a:lnTo>
                  <a:lnTo>
                    <a:pt x="18216" y="6984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2489076" y="4102571"/>
              <a:ext cx="482360" cy="199950"/>
            </a:xfrm>
            <a:custGeom>
              <a:avLst/>
              <a:gdLst/>
              <a:ahLst/>
              <a:cxnLst/>
              <a:rect l="l" t="t" r="r" b="b"/>
              <a:pathLst>
                <a:path w="18216" h="7551" extrusionOk="0">
                  <a:moveTo>
                    <a:pt x="212" y="0"/>
                  </a:moveTo>
                  <a:lnTo>
                    <a:pt x="0" y="566"/>
                  </a:lnTo>
                  <a:lnTo>
                    <a:pt x="18003" y="7551"/>
                  </a:lnTo>
                  <a:lnTo>
                    <a:pt x="18216" y="6984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2455950" y="4188156"/>
              <a:ext cx="482995" cy="199341"/>
            </a:xfrm>
            <a:custGeom>
              <a:avLst/>
              <a:gdLst/>
              <a:ahLst/>
              <a:cxnLst/>
              <a:rect l="l" t="t" r="r" b="b"/>
              <a:pathLst>
                <a:path w="18240" h="7528" extrusionOk="0">
                  <a:moveTo>
                    <a:pt x="213" y="1"/>
                  </a:moveTo>
                  <a:lnTo>
                    <a:pt x="0" y="543"/>
                  </a:lnTo>
                  <a:lnTo>
                    <a:pt x="18027" y="7528"/>
                  </a:lnTo>
                  <a:lnTo>
                    <a:pt x="18240" y="6985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2422823" y="4273131"/>
              <a:ext cx="483022" cy="199341"/>
            </a:xfrm>
            <a:custGeom>
              <a:avLst/>
              <a:gdLst/>
              <a:ahLst/>
              <a:cxnLst/>
              <a:rect l="l" t="t" r="r" b="b"/>
              <a:pathLst>
                <a:path w="18241" h="7528" extrusionOk="0">
                  <a:moveTo>
                    <a:pt x="213" y="1"/>
                  </a:moveTo>
                  <a:lnTo>
                    <a:pt x="1" y="543"/>
                  </a:lnTo>
                  <a:lnTo>
                    <a:pt x="18028" y="7528"/>
                  </a:lnTo>
                  <a:lnTo>
                    <a:pt x="18240" y="6985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2390331" y="4358107"/>
              <a:ext cx="482386" cy="199977"/>
            </a:xfrm>
            <a:custGeom>
              <a:avLst/>
              <a:gdLst/>
              <a:ahLst/>
              <a:cxnLst/>
              <a:rect l="l" t="t" r="r" b="b"/>
              <a:pathLst>
                <a:path w="18217" h="7552" extrusionOk="0">
                  <a:moveTo>
                    <a:pt x="213" y="1"/>
                  </a:moveTo>
                  <a:lnTo>
                    <a:pt x="1" y="543"/>
                  </a:lnTo>
                  <a:lnTo>
                    <a:pt x="18004" y="7551"/>
                  </a:lnTo>
                  <a:lnTo>
                    <a:pt x="18216" y="6985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6" name="Google Shape;86;p2"/>
          <p:cNvGrpSpPr/>
          <p:nvPr/>
        </p:nvGrpSpPr>
        <p:grpSpPr>
          <a:xfrm>
            <a:off x="10896226" y="5054298"/>
            <a:ext cx="1524541" cy="1686181"/>
            <a:chOff x="6758394" y="3187198"/>
            <a:chExt cx="1143406" cy="1264636"/>
          </a:xfrm>
        </p:grpSpPr>
        <p:sp>
          <p:nvSpPr>
            <p:cNvPr id="87" name="Google Shape;87;p2"/>
            <p:cNvSpPr/>
            <p:nvPr/>
          </p:nvSpPr>
          <p:spPr>
            <a:xfrm>
              <a:off x="6758394" y="3187198"/>
              <a:ext cx="1143406" cy="1131570"/>
            </a:xfrm>
            <a:custGeom>
              <a:avLst/>
              <a:gdLst/>
              <a:ahLst/>
              <a:cxnLst/>
              <a:rect l="l" t="t" r="r" b="b"/>
              <a:pathLst>
                <a:path w="43180" h="42733" extrusionOk="0">
                  <a:moveTo>
                    <a:pt x="7315" y="1"/>
                  </a:moveTo>
                  <a:lnTo>
                    <a:pt x="0" y="41411"/>
                  </a:lnTo>
                  <a:lnTo>
                    <a:pt x="7433" y="42732"/>
                  </a:lnTo>
                  <a:cubicBezTo>
                    <a:pt x="14087" y="28079"/>
                    <a:pt x="27135" y="16518"/>
                    <a:pt x="42330" y="11209"/>
                  </a:cubicBezTo>
                  <a:lnTo>
                    <a:pt x="43180" y="6348"/>
                  </a:lnTo>
                  <a:lnTo>
                    <a:pt x="39239" y="5640"/>
                  </a:lnTo>
                  <a:lnTo>
                    <a:pt x="38909" y="7599"/>
                  </a:lnTo>
                  <a:cubicBezTo>
                    <a:pt x="39967" y="8436"/>
                    <a:pt x="39336" y="10078"/>
                    <a:pt x="38094" y="10078"/>
                  </a:cubicBezTo>
                  <a:cubicBezTo>
                    <a:pt x="38007" y="10078"/>
                    <a:pt x="37916" y="10070"/>
                    <a:pt x="37824" y="10053"/>
                  </a:cubicBezTo>
                  <a:cubicBezTo>
                    <a:pt x="36408" y="9817"/>
                    <a:pt x="36266" y="7811"/>
                    <a:pt x="37658" y="7386"/>
                  </a:cubicBezTo>
                  <a:lnTo>
                    <a:pt x="37989" y="5428"/>
                  </a:lnTo>
                  <a:lnTo>
                    <a:pt x="34803" y="4862"/>
                  </a:lnTo>
                  <a:lnTo>
                    <a:pt x="34449" y="6820"/>
                  </a:lnTo>
                  <a:cubicBezTo>
                    <a:pt x="35514" y="7641"/>
                    <a:pt x="34869" y="9295"/>
                    <a:pt x="33612" y="9295"/>
                  </a:cubicBezTo>
                  <a:cubicBezTo>
                    <a:pt x="33532" y="9295"/>
                    <a:pt x="33449" y="9288"/>
                    <a:pt x="33364" y="9274"/>
                  </a:cubicBezTo>
                  <a:cubicBezTo>
                    <a:pt x="31948" y="9014"/>
                    <a:pt x="31807" y="7032"/>
                    <a:pt x="33199" y="6608"/>
                  </a:cubicBezTo>
                  <a:lnTo>
                    <a:pt x="33553" y="4626"/>
                  </a:lnTo>
                  <a:lnTo>
                    <a:pt x="30344" y="4059"/>
                  </a:lnTo>
                  <a:lnTo>
                    <a:pt x="29990" y="6041"/>
                  </a:lnTo>
                  <a:cubicBezTo>
                    <a:pt x="31070" y="6857"/>
                    <a:pt x="30420" y="8497"/>
                    <a:pt x="29175" y="8497"/>
                  </a:cubicBezTo>
                  <a:cubicBezTo>
                    <a:pt x="29088" y="8497"/>
                    <a:pt x="28998" y="8489"/>
                    <a:pt x="28905" y="8472"/>
                  </a:cubicBezTo>
                  <a:cubicBezTo>
                    <a:pt x="27489" y="8236"/>
                    <a:pt x="27371" y="6254"/>
                    <a:pt x="28739" y="5805"/>
                  </a:cubicBezTo>
                  <a:lnTo>
                    <a:pt x="29093" y="3847"/>
                  </a:lnTo>
                  <a:lnTo>
                    <a:pt x="25884" y="3281"/>
                  </a:lnTo>
                  <a:lnTo>
                    <a:pt x="25530" y="5239"/>
                  </a:lnTo>
                  <a:cubicBezTo>
                    <a:pt x="26612" y="6056"/>
                    <a:pt x="25980" y="7718"/>
                    <a:pt x="24736" y="7718"/>
                  </a:cubicBezTo>
                  <a:cubicBezTo>
                    <a:pt x="24650" y="7718"/>
                    <a:pt x="24561" y="7710"/>
                    <a:pt x="24469" y="7693"/>
                  </a:cubicBezTo>
                  <a:cubicBezTo>
                    <a:pt x="23029" y="7434"/>
                    <a:pt x="22911" y="5452"/>
                    <a:pt x="24280" y="5027"/>
                  </a:cubicBezTo>
                  <a:lnTo>
                    <a:pt x="24634" y="3045"/>
                  </a:lnTo>
                  <a:lnTo>
                    <a:pt x="21425" y="2478"/>
                  </a:lnTo>
                  <a:lnTo>
                    <a:pt x="21095" y="4460"/>
                  </a:lnTo>
                  <a:cubicBezTo>
                    <a:pt x="22159" y="5281"/>
                    <a:pt x="21514" y="6935"/>
                    <a:pt x="20258" y="6935"/>
                  </a:cubicBezTo>
                  <a:cubicBezTo>
                    <a:pt x="20177" y="6935"/>
                    <a:pt x="20094" y="6929"/>
                    <a:pt x="20009" y="6914"/>
                  </a:cubicBezTo>
                  <a:cubicBezTo>
                    <a:pt x="18593" y="6655"/>
                    <a:pt x="18452" y="4673"/>
                    <a:pt x="19844" y="4225"/>
                  </a:cubicBezTo>
                  <a:lnTo>
                    <a:pt x="20174" y="2266"/>
                  </a:lnTo>
                  <a:lnTo>
                    <a:pt x="16989" y="1700"/>
                  </a:lnTo>
                  <a:lnTo>
                    <a:pt x="16611" y="3682"/>
                  </a:lnTo>
                  <a:cubicBezTo>
                    <a:pt x="17670" y="4498"/>
                    <a:pt x="17039" y="6137"/>
                    <a:pt x="15797" y="6137"/>
                  </a:cubicBezTo>
                  <a:cubicBezTo>
                    <a:pt x="15709" y="6137"/>
                    <a:pt x="15619" y="6129"/>
                    <a:pt x="15526" y="6112"/>
                  </a:cubicBezTo>
                  <a:cubicBezTo>
                    <a:pt x="14110" y="5876"/>
                    <a:pt x="13969" y="3894"/>
                    <a:pt x="15361" y="3446"/>
                  </a:cubicBezTo>
                  <a:lnTo>
                    <a:pt x="15715" y="1487"/>
                  </a:lnTo>
                  <a:lnTo>
                    <a:pt x="12506" y="921"/>
                  </a:lnTo>
                  <a:lnTo>
                    <a:pt x="12152" y="2880"/>
                  </a:lnTo>
                  <a:cubicBezTo>
                    <a:pt x="13233" y="3696"/>
                    <a:pt x="12581" y="5358"/>
                    <a:pt x="11334" y="5358"/>
                  </a:cubicBezTo>
                  <a:cubicBezTo>
                    <a:pt x="11248" y="5358"/>
                    <a:pt x="11158" y="5350"/>
                    <a:pt x="11067" y="5334"/>
                  </a:cubicBezTo>
                  <a:cubicBezTo>
                    <a:pt x="9651" y="5074"/>
                    <a:pt x="9533" y="3092"/>
                    <a:pt x="10901" y="2667"/>
                  </a:cubicBezTo>
                  <a:lnTo>
                    <a:pt x="11255" y="685"/>
                  </a:lnTo>
                  <a:lnTo>
                    <a:pt x="73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6955196" y="3483990"/>
              <a:ext cx="924126" cy="967844"/>
            </a:xfrm>
            <a:custGeom>
              <a:avLst/>
              <a:gdLst/>
              <a:ahLst/>
              <a:cxnLst/>
              <a:rect l="l" t="t" r="r" b="b"/>
              <a:pathLst>
                <a:path w="34899" h="36550" extrusionOk="0">
                  <a:moveTo>
                    <a:pt x="34898" y="1"/>
                  </a:moveTo>
                  <a:lnTo>
                    <a:pt x="34898" y="1"/>
                  </a:lnTo>
                  <a:cubicBezTo>
                    <a:pt x="19703" y="5310"/>
                    <a:pt x="6655" y="16871"/>
                    <a:pt x="1" y="31524"/>
                  </a:cubicBezTo>
                  <a:lnTo>
                    <a:pt x="28433" y="36550"/>
                  </a:lnTo>
                  <a:lnTo>
                    <a:pt x="3489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6974579" y="3510868"/>
              <a:ext cx="791646" cy="163090"/>
            </a:xfrm>
            <a:custGeom>
              <a:avLst/>
              <a:gdLst/>
              <a:ahLst/>
              <a:cxnLst/>
              <a:rect l="l" t="t" r="r" b="b"/>
              <a:pathLst>
                <a:path w="29896" h="6159" extrusionOk="0">
                  <a:moveTo>
                    <a:pt x="166" y="0"/>
                  </a:moveTo>
                  <a:lnTo>
                    <a:pt x="0" y="897"/>
                  </a:lnTo>
                  <a:lnTo>
                    <a:pt x="29754" y="6159"/>
                  </a:lnTo>
                  <a:lnTo>
                    <a:pt x="29896" y="5239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6948946" y="3650816"/>
              <a:ext cx="791673" cy="163117"/>
            </a:xfrm>
            <a:custGeom>
              <a:avLst/>
              <a:gdLst/>
              <a:ahLst/>
              <a:cxnLst/>
              <a:rect l="l" t="t" r="r" b="b"/>
              <a:pathLst>
                <a:path w="29897" h="6160" extrusionOk="0">
                  <a:moveTo>
                    <a:pt x="166" y="1"/>
                  </a:moveTo>
                  <a:lnTo>
                    <a:pt x="1" y="897"/>
                  </a:lnTo>
                  <a:lnTo>
                    <a:pt x="29755" y="6159"/>
                  </a:lnTo>
                  <a:lnTo>
                    <a:pt x="29896" y="5262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6924584" y="3791401"/>
              <a:ext cx="791646" cy="163117"/>
            </a:xfrm>
            <a:custGeom>
              <a:avLst/>
              <a:gdLst/>
              <a:ahLst/>
              <a:cxnLst/>
              <a:rect l="l" t="t" r="r" b="b"/>
              <a:pathLst>
                <a:path w="29896" h="6160" extrusionOk="0">
                  <a:moveTo>
                    <a:pt x="166" y="1"/>
                  </a:moveTo>
                  <a:lnTo>
                    <a:pt x="1" y="921"/>
                  </a:lnTo>
                  <a:lnTo>
                    <a:pt x="29731" y="6159"/>
                  </a:lnTo>
                  <a:lnTo>
                    <a:pt x="29896" y="5262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6899587" y="3931985"/>
              <a:ext cx="791673" cy="163090"/>
            </a:xfrm>
            <a:custGeom>
              <a:avLst/>
              <a:gdLst/>
              <a:ahLst/>
              <a:cxnLst/>
              <a:rect l="l" t="t" r="r" b="b"/>
              <a:pathLst>
                <a:path w="29897" h="6159" extrusionOk="0">
                  <a:moveTo>
                    <a:pt x="166" y="1"/>
                  </a:moveTo>
                  <a:lnTo>
                    <a:pt x="1" y="921"/>
                  </a:lnTo>
                  <a:lnTo>
                    <a:pt x="29755" y="6159"/>
                  </a:lnTo>
                  <a:lnTo>
                    <a:pt x="29896" y="5262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6874616" y="4073205"/>
              <a:ext cx="792255" cy="162455"/>
            </a:xfrm>
            <a:custGeom>
              <a:avLst/>
              <a:gdLst/>
              <a:ahLst/>
              <a:cxnLst/>
              <a:rect l="l" t="t" r="r" b="b"/>
              <a:pathLst>
                <a:path w="29919" h="6135" extrusionOk="0">
                  <a:moveTo>
                    <a:pt x="165" y="0"/>
                  </a:moveTo>
                  <a:lnTo>
                    <a:pt x="0" y="897"/>
                  </a:lnTo>
                  <a:lnTo>
                    <a:pt x="29754" y="6135"/>
                  </a:lnTo>
                  <a:lnTo>
                    <a:pt x="29919" y="5238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4" name="Google Shape;94;p2"/>
          <p:cNvGrpSpPr/>
          <p:nvPr/>
        </p:nvGrpSpPr>
        <p:grpSpPr>
          <a:xfrm rot="-887728">
            <a:off x="60025" y="1259814"/>
            <a:ext cx="556724" cy="971257"/>
            <a:chOff x="1643692" y="2100656"/>
            <a:chExt cx="571730" cy="908611"/>
          </a:xfrm>
        </p:grpSpPr>
        <p:sp>
          <p:nvSpPr>
            <p:cNvPr id="95" name="Google Shape;95;p2"/>
            <p:cNvSpPr/>
            <p:nvPr/>
          </p:nvSpPr>
          <p:spPr>
            <a:xfrm>
              <a:off x="1729303" y="2293724"/>
              <a:ext cx="128719" cy="66888"/>
            </a:xfrm>
            <a:custGeom>
              <a:avLst/>
              <a:gdLst/>
              <a:ahLst/>
              <a:cxnLst/>
              <a:rect l="l" t="t" r="r" b="b"/>
              <a:pathLst>
                <a:path w="4861" h="2526" extrusionOk="0">
                  <a:moveTo>
                    <a:pt x="4601" y="1"/>
                  </a:moveTo>
                  <a:lnTo>
                    <a:pt x="3020" y="661"/>
                  </a:lnTo>
                  <a:lnTo>
                    <a:pt x="1605" y="1251"/>
                  </a:lnTo>
                  <a:lnTo>
                    <a:pt x="0" y="1912"/>
                  </a:lnTo>
                  <a:lnTo>
                    <a:pt x="236" y="2431"/>
                  </a:lnTo>
                  <a:cubicBezTo>
                    <a:pt x="236" y="2478"/>
                    <a:pt x="260" y="2502"/>
                    <a:pt x="260" y="2525"/>
                  </a:cubicBezTo>
                  <a:lnTo>
                    <a:pt x="4861" y="638"/>
                  </a:lnTo>
                  <a:cubicBezTo>
                    <a:pt x="4837" y="591"/>
                    <a:pt x="4837" y="567"/>
                    <a:pt x="4814" y="543"/>
                  </a:cubicBezTo>
                  <a:lnTo>
                    <a:pt x="460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1643692" y="2306991"/>
              <a:ext cx="571730" cy="702276"/>
            </a:xfrm>
            <a:custGeom>
              <a:avLst/>
              <a:gdLst/>
              <a:ahLst/>
              <a:cxnLst/>
              <a:rect l="l" t="t" r="r" b="b"/>
              <a:pathLst>
                <a:path w="21591" h="26521" extrusionOk="0">
                  <a:moveTo>
                    <a:pt x="11305" y="1"/>
                  </a:moveTo>
                  <a:cubicBezTo>
                    <a:pt x="10967" y="1"/>
                    <a:pt x="10622" y="67"/>
                    <a:pt x="10288" y="208"/>
                  </a:cubicBezTo>
                  <a:lnTo>
                    <a:pt x="9344" y="585"/>
                  </a:lnTo>
                  <a:cubicBezTo>
                    <a:pt x="9222" y="634"/>
                    <a:pt x="9096" y="657"/>
                    <a:pt x="8971" y="657"/>
                  </a:cubicBezTo>
                  <a:cubicBezTo>
                    <a:pt x="8613" y="657"/>
                    <a:pt x="8269" y="463"/>
                    <a:pt x="8094" y="113"/>
                  </a:cubicBezTo>
                  <a:lnTo>
                    <a:pt x="3493" y="2001"/>
                  </a:lnTo>
                  <a:cubicBezTo>
                    <a:pt x="3634" y="2496"/>
                    <a:pt x="3398" y="3015"/>
                    <a:pt x="2926" y="3228"/>
                  </a:cubicBezTo>
                  <a:lnTo>
                    <a:pt x="1983" y="3605"/>
                  </a:lnTo>
                  <a:cubicBezTo>
                    <a:pt x="638" y="4148"/>
                    <a:pt x="1" y="5682"/>
                    <a:pt x="543" y="7050"/>
                  </a:cubicBezTo>
                  <a:lnTo>
                    <a:pt x="7881" y="24888"/>
                  </a:lnTo>
                  <a:cubicBezTo>
                    <a:pt x="8293" y="25908"/>
                    <a:pt x="9288" y="26521"/>
                    <a:pt x="10331" y="26521"/>
                  </a:cubicBezTo>
                  <a:cubicBezTo>
                    <a:pt x="10664" y="26521"/>
                    <a:pt x="11001" y="26459"/>
                    <a:pt x="11326" y="26328"/>
                  </a:cubicBezTo>
                  <a:lnTo>
                    <a:pt x="14771" y="24912"/>
                  </a:lnTo>
                  <a:lnTo>
                    <a:pt x="16163" y="24322"/>
                  </a:lnTo>
                  <a:lnTo>
                    <a:pt x="19608" y="22930"/>
                  </a:lnTo>
                  <a:cubicBezTo>
                    <a:pt x="20953" y="22364"/>
                    <a:pt x="21590" y="20830"/>
                    <a:pt x="21048" y="19485"/>
                  </a:cubicBezTo>
                  <a:lnTo>
                    <a:pt x="13709" y="1623"/>
                  </a:lnTo>
                  <a:cubicBezTo>
                    <a:pt x="13301" y="612"/>
                    <a:pt x="12333" y="1"/>
                    <a:pt x="113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1687437" y="2100656"/>
              <a:ext cx="183718" cy="257439"/>
            </a:xfrm>
            <a:custGeom>
              <a:avLst/>
              <a:gdLst/>
              <a:ahLst/>
              <a:cxnLst/>
              <a:rect l="l" t="t" r="r" b="b"/>
              <a:pathLst>
                <a:path w="6938" h="9722" extrusionOk="0">
                  <a:moveTo>
                    <a:pt x="641" y="0"/>
                  </a:moveTo>
                  <a:cubicBezTo>
                    <a:pt x="518" y="0"/>
                    <a:pt x="408" y="81"/>
                    <a:pt x="354" y="189"/>
                  </a:cubicBezTo>
                  <a:cubicBezTo>
                    <a:pt x="95" y="709"/>
                    <a:pt x="0" y="1275"/>
                    <a:pt x="47" y="1841"/>
                  </a:cubicBezTo>
                  <a:cubicBezTo>
                    <a:pt x="165" y="3257"/>
                    <a:pt x="1156" y="4484"/>
                    <a:pt x="1180" y="5923"/>
                  </a:cubicBezTo>
                  <a:lnTo>
                    <a:pt x="1864" y="5640"/>
                  </a:lnTo>
                  <a:cubicBezTo>
                    <a:pt x="1899" y="5624"/>
                    <a:pt x="1931" y="5617"/>
                    <a:pt x="1962" y="5617"/>
                  </a:cubicBezTo>
                  <a:cubicBezTo>
                    <a:pt x="2160" y="5617"/>
                    <a:pt x="2255" y="5915"/>
                    <a:pt x="2029" y="6018"/>
                  </a:cubicBezTo>
                  <a:lnTo>
                    <a:pt x="1345" y="6301"/>
                  </a:lnTo>
                  <a:cubicBezTo>
                    <a:pt x="567" y="6631"/>
                    <a:pt x="189" y="7528"/>
                    <a:pt x="496" y="8306"/>
                  </a:cubicBezTo>
                  <a:lnTo>
                    <a:pt x="1086" y="9722"/>
                  </a:lnTo>
                  <a:lnTo>
                    <a:pt x="3823" y="8613"/>
                  </a:lnTo>
                  <a:lnTo>
                    <a:pt x="4200" y="8448"/>
                  </a:lnTo>
                  <a:lnTo>
                    <a:pt x="6937" y="7339"/>
                  </a:lnTo>
                  <a:lnTo>
                    <a:pt x="6347" y="5923"/>
                  </a:lnTo>
                  <a:cubicBezTo>
                    <a:pt x="6116" y="5318"/>
                    <a:pt x="5535" y="4954"/>
                    <a:pt x="4929" y="4954"/>
                  </a:cubicBezTo>
                  <a:cubicBezTo>
                    <a:pt x="4732" y="4954"/>
                    <a:pt x="4533" y="4993"/>
                    <a:pt x="4342" y="5074"/>
                  </a:cubicBezTo>
                  <a:lnTo>
                    <a:pt x="3658" y="5357"/>
                  </a:lnTo>
                  <a:cubicBezTo>
                    <a:pt x="3625" y="5372"/>
                    <a:pt x="3594" y="5378"/>
                    <a:pt x="3565" y="5378"/>
                  </a:cubicBezTo>
                  <a:cubicBezTo>
                    <a:pt x="3368" y="5378"/>
                    <a:pt x="3286" y="5062"/>
                    <a:pt x="3492" y="4979"/>
                  </a:cubicBezTo>
                  <a:lnTo>
                    <a:pt x="4200" y="4696"/>
                  </a:lnTo>
                  <a:cubicBezTo>
                    <a:pt x="3209" y="3658"/>
                    <a:pt x="3044" y="2077"/>
                    <a:pt x="2124" y="992"/>
                  </a:cubicBezTo>
                  <a:cubicBezTo>
                    <a:pt x="1770" y="543"/>
                    <a:pt x="1298" y="213"/>
                    <a:pt x="755" y="24"/>
                  </a:cubicBezTo>
                  <a:cubicBezTo>
                    <a:pt x="717" y="8"/>
                    <a:pt x="678" y="0"/>
                    <a:pt x="64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1723663" y="2292877"/>
              <a:ext cx="21899" cy="39217"/>
            </a:xfrm>
            <a:custGeom>
              <a:avLst/>
              <a:gdLst/>
              <a:ahLst/>
              <a:cxnLst/>
              <a:rect l="l" t="t" r="r" b="b"/>
              <a:pathLst>
                <a:path w="827" h="1481" extrusionOk="0">
                  <a:moveTo>
                    <a:pt x="175" y="0"/>
                  </a:moveTo>
                  <a:cubicBezTo>
                    <a:pt x="156" y="0"/>
                    <a:pt x="136" y="3"/>
                    <a:pt x="119" y="9"/>
                  </a:cubicBezTo>
                  <a:cubicBezTo>
                    <a:pt x="48" y="33"/>
                    <a:pt x="1" y="127"/>
                    <a:pt x="48" y="198"/>
                  </a:cubicBezTo>
                  <a:lnTo>
                    <a:pt x="520" y="1378"/>
                  </a:lnTo>
                  <a:cubicBezTo>
                    <a:pt x="538" y="1450"/>
                    <a:pt x="597" y="1481"/>
                    <a:pt x="656" y="1481"/>
                  </a:cubicBezTo>
                  <a:cubicBezTo>
                    <a:pt x="674" y="1481"/>
                    <a:pt x="692" y="1478"/>
                    <a:pt x="709" y="1472"/>
                  </a:cubicBezTo>
                  <a:cubicBezTo>
                    <a:pt x="803" y="1425"/>
                    <a:pt x="827" y="1354"/>
                    <a:pt x="803" y="1260"/>
                  </a:cubicBezTo>
                  <a:lnTo>
                    <a:pt x="331" y="80"/>
                  </a:lnTo>
                  <a:cubicBezTo>
                    <a:pt x="296" y="27"/>
                    <a:pt x="234" y="0"/>
                    <a:pt x="175" y="0"/>
                  </a:cubicBezTo>
                  <a:close/>
                </a:path>
              </a:pathLst>
            </a:custGeom>
            <a:solidFill>
              <a:srgbClr val="E177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1746780" y="2283503"/>
              <a:ext cx="21290" cy="39217"/>
            </a:xfrm>
            <a:custGeom>
              <a:avLst/>
              <a:gdLst/>
              <a:ahLst/>
              <a:cxnLst/>
              <a:rect l="l" t="t" r="r" b="b"/>
              <a:pathLst>
                <a:path w="804" h="1481" extrusionOk="0">
                  <a:moveTo>
                    <a:pt x="162" y="0"/>
                  </a:moveTo>
                  <a:cubicBezTo>
                    <a:pt x="141" y="0"/>
                    <a:pt x="119" y="3"/>
                    <a:pt x="95" y="9"/>
                  </a:cubicBezTo>
                  <a:cubicBezTo>
                    <a:pt x="24" y="33"/>
                    <a:pt x="1" y="127"/>
                    <a:pt x="24" y="198"/>
                  </a:cubicBezTo>
                  <a:lnTo>
                    <a:pt x="496" y="1378"/>
                  </a:lnTo>
                  <a:cubicBezTo>
                    <a:pt x="532" y="1450"/>
                    <a:pt x="582" y="1481"/>
                    <a:pt x="646" y="1481"/>
                  </a:cubicBezTo>
                  <a:cubicBezTo>
                    <a:pt x="665" y="1481"/>
                    <a:pt x="686" y="1478"/>
                    <a:pt x="709" y="1472"/>
                  </a:cubicBezTo>
                  <a:cubicBezTo>
                    <a:pt x="779" y="1448"/>
                    <a:pt x="803" y="1354"/>
                    <a:pt x="779" y="1260"/>
                  </a:cubicBezTo>
                  <a:lnTo>
                    <a:pt x="308" y="80"/>
                  </a:lnTo>
                  <a:cubicBezTo>
                    <a:pt x="272" y="27"/>
                    <a:pt x="224" y="0"/>
                    <a:pt x="162" y="0"/>
                  </a:cubicBezTo>
                  <a:close/>
                </a:path>
              </a:pathLst>
            </a:custGeom>
            <a:solidFill>
              <a:srgbClr val="E177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1769288" y="2274129"/>
              <a:ext cx="21899" cy="39217"/>
            </a:xfrm>
            <a:custGeom>
              <a:avLst/>
              <a:gdLst/>
              <a:ahLst/>
              <a:cxnLst/>
              <a:rect l="l" t="t" r="r" b="b"/>
              <a:pathLst>
                <a:path w="827" h="1481" extrusionOk="0">
                  <a:moveTo>
                    <a:pt x="171" y="1"/>
                  </a:moveTo>
                  <a:cubicBezTo>
                    <a:pt x="153" y="1"/>
                    <a:pt x="135" y="4"/>
                    <a:pt x="118" y="9"/>
                  </a:cubicBezTo>
                  <a:cubicBezTo>
                    <a:pt x="24" y="33"/>
                    <a:pt x="0" y="127"/>
                    <a:pt x="24" y="222"/>
                  </a:cubicBezTo>
                  <a:lnTo>
                    <a:pt x="519" y="1401"/>
                  </a:lnTo>
                  <a:cubicBezTo>
                    <a:pt x="537" y="1454"/>
                    <a:pt x="595" y="1481"/>
                    <a:pt x="652" y="1481"/>
                  </a:cubicBezTo>
                  <a:cubicBezTo>
                    <a:pt x="671" y="1481"/>
                    <a:pt x="690" y="1478"/>
                    <a:pt x="708" y="1472"/>
                  </a:cubicBezTo>
                  <a:cubicBezTo>
                    <a:pt x="779" y="1449"/>
                    <a:pt x="826" y="1354"/>
                    <a:pt x="779" y="1283"/>
                  </a:cubicBezTo>
                  <a:lnTo>
                    <a:pt x="307" y="104"/>
                  </a:lnTo>
                  <a:cubicBezTo>
                    <a:pt x="289" y="32"/>
                    <a:pt x="230" y="1"/>
                    <a:pt x="171" y="1"/>
                  </a:cubicBezTo>
                  <a:close/>
                </a:path>
              </a:pathLst>
            </a:custGeom>
            <a:solidFill>
              <a:srgbClr val="E177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1791770" y="2264834"/>
              <a:ext cx="21899" cy="39429"/>
            </a:xfrm>
            <a:custGeom>
              <a:avLst/>
              <a:gdLst/>
              <a:ahLst/>
              <a:cxnLst/>
              <a:rect l="l" t="t" r="r" b="b"/>
              <a:pathLst>
                <a:path w="827" h="1489" extrusionOk="0">
                  <a:moveTo>
                    <a:pt x="158" y="0"/>
                  </a:moveTo>
                  <a:cubicBezTo>
                    <a:pt x="144" y="0"/>
                    <a:pt x="131" y="2"/>
                    <a:pt x="119" y="6"/>
                  </a:cubicBezTo>
                  <a:cubicBezTo>
                    <a:pt x="48" y="53"/>
                    <a:pt x="1" y="124"/>
                    <a:pt x="24" y="219"/>
                  </a:cubicBezTo>
                  <a:lnTo>
                    <a:pt x="520" y="1398"/>
                  </a:lnTo>
                  <a:cubicBezTo>
                    <a:pt x="537" y="1449"/>
                    <a:pt x="591" y="1488"/>
                    <a:pt x="646" y="1488"/>
                  </a:cubicBezTo>
                  <a:cubicBezTo>
                    <a:pt x="667" y="1488"/>
                    <a:pt x="689" y="1482"/>
                    <a:pt x="709" y="1469"/>
                  </a:cubicBezTo>
                  <a:cubicBezTo>
                    <a:pt x="779" y="1446"/>
                    <a:pt x="827" y="1351"/>
                    <a:pt x="803" y="1280"/>
                  </a:cubicBezTo>
                  <a:lnTo>
                    <a:pt x="307" y="101"/>
                  </a:lnTo>
                  <a:cubicBezTo>
                    <a:pt x="288" y="42"/>
                    <a:pt x="221" y="0"/>
                    <a:pt x="158" y="0"/>
                  </a:cubicBezTo>
                  <a:close/>
                </a:path>
              </a:pathLst>
            </a:custGeom>
            <a:solidFill>
              <a:srgbClr val="E177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1814278" y="2255460"/>
              <a:ext cx="21872" cy="39429"/>
            </a:xfrm>
            <a:custGeom>
              <a:avLst/>
              <a:gdLst/>
              <a:ahLst/>
              <a:cxnLst/>
              <a:rect l="l" t="t" r="r" b="b"/>
              <a:pathLst>
                <a:path w="826" h="1489" extrusionOk="0">
                  <a:moveTo>
                    <a:pt x="158" y="0"/>
                  </a:moveTo>
                  <a:cubicBezTo>
                    <a:pt x="144" y="0"/>
                    <a:pt x="131" y="2"/>
                    <a:pt x="118" y="6"/>
                  </a:cubicBezTo>
                  <a:cubicBezTo>
                    <a:pt x="47" y="54"/>
                    <a:pt x="0" y="124"/>
                    <a:pt x="47" y="219"/>
                  </a:cubicBezTo>
                  <a:lnTo>
                    <a:pt x="519" y="1398"/>
                  </a:lnTo>
                  <a:cubicBezTo>
                    <a:pt x="536" y="1450"/>
                    <a:pt x="590" y="1488"/>
                    <a:pt x="645" y="1488"/>
                  </a:cubicBezTo>
                  <a:cubicBezTo>
                    <a:pt x="667" y="1488"/>
                    <a:pt x="688" y="1482"/>
                    <a:pt x="708" y="1469"/>
                  </a:cubicBezTo>
                  <a:cubicBezTo>
                    <a:pt x="802" y="1446"/>
                    <a:pt x="826" y="1351"/>
                    <a:pt x="802" y="1281"/>
                  </a:cubicBezTo>
                  <a:lnTo>
                    <a:pt x="330" y="101"/>
                  </a:lnTo>
                  <a:cubicBezTo>
                    <a:pt x="292" y="42"/>
                    <a:pt x="221" y="0"/>
                    <a:pt x="158" y="0"/>
                  </a:cubicBezTo>
                  <a:close/>
                </a:path>
              </a:pathLst>
            </a:custGeom>
            <a:solidFill>
              <a:srgbClr val="E177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1912763" y="2553451"/>
              <a:ext cx="234322" cy="368655"/>
            </a:xfrm>
            <a:custGeom>
              <a:avLst/>
              <a:gdLst/>
              <a:ahLst/>
              <a:cxnLst/>
              <a:rect l="l" t="t" r="r" b="b"/>
              <a:pathLst>
                <a:path w="8849" h="13922" extrusionOk="0">
                  <a:moveTo>
                    <a:pt x="4578" y="0"/>
                  </a:moveTo>
                  <a:cubicBezTo>
                    <a:pt x="2926" y="1746"/>
                    <a:pt x="1699" y="3846"/>
                    <a:pt x="968" y="6135"/>
                  </a:cubicBezTo>
                  <a:cubicBezTo>
                    <a:pt x="166" y="8660"/>
                    <a:pt x="0" y="11326"/>
                    <a:pt x="472" y="13921"/>
                  </a:cubicBezTo>
                  <a:lnTo>
                    <a:pt x="8589" y="10594"/>
                  </a:lnTo>
                  <a:cubicBezTo>
                    <a:pt x="8754" y="10524"/>
                    <a:pt x="8849" y="10311"/>
                    <a:pt x="8778" y="10146"/>
                  </a:cubicBezTo>
                  <a:lnTo>
                    <a:pt x="4578" y="0"/>
                  </a:ln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1719293" y="2404836"/>
              <a:ext cx="316171" cy="527482"/>
            </a:xfrm>
            <a:custGeom>
              <a:avLst/>
              <a:gdLst/>
              <a:ahLst/>
              <a:cxnLst/>
              <a:rect l="l" t="t" r="r" b="b"/>
              <a:pathLst>
                <a:path w="11940" h="19920" extrusionOk="0">
                  <a:moveTo>
                    <a:pt x="9443" y="1"/>
                  </a:moveTo>
                  <a:cubicBezTo>
                    <a:pt x="9396" y="1"/>
                    <a:pt x="9347" y="10"/>
                    <a:pt x="9297" y="28"/>
                  </a:cubicBezTo>
                  <a:lnTo>
                    <a:pt x="260" y="3733"/>
                  </a:lnTo>
                  <a:cubicBezTo>
                    <a:pt x="95" y="3803"/>
                    <a:pt x="1" y="4016"/>
                    <a:pt x="71" y="4181"/>
                  </a:cubicBezTo>
                  <a:lnTo>
                    <a:pt x="6442" y="19707"/>
                  </a:lnTo>
                  <a:cubicBezTo>
                    <a:pt x="6497" y="19834"/>
                    <a:pt x="6635" y="19919"/>
                    <a:pt x="6772" y="19919"/>
                  </a:cubicBezTo>
                  <a:cubicBezTo>
                    <a:pt x="6812" y="19919"/>
                    <a:pt x="6853" y="19912"/>
                    <a:pt x="6890" y="19895"/>
                  </a:cubicBezTo>
                  <a:lnTo>
                    <a:pt x="7834" y="19494"/>
                  </a:lnTo>
                  <a:cubicBezTo>
                    <a:pt x="6890" y="14469"/>
                    <a:pt x="8424" y="9278"/>
                    <a:pt x="11940" y="5573"/>
                  </a:cubicBezTo>
                  <a:lnTo>
                    <a:pt x="9745" y="193"/>
                  </a:lnTo>
                  <a:cubicBezTo>
                    <a:pt x="9693" y="71"/>
                    <a:pt x="9577" y="1"/>
                    <a:pt x="9443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5" name="Google Shape;105;p2"/>
          <p:cNvGrpSpPr/>
          <p:nvPr/>
        </p:nvGrpSpPr>
        <p:grpSpPr>
          <a:xfrm>
            <a:off x="-15" y="688162"/>
            <a:ext cx="1377101" cy="963061"/>
            <a:chOff x="1143214" y="547371"/>
            <a:chExt cx="1032826" cy="722296"/>
          </a:xfrm>
        </p:grpSpPr>
        <p:sp>
          <p:nvSpPr>
            <p:cNvPr id="106" name="Google Shape;106;p2"/>
            <p:cNvSpPr/>
            <p:nvPr/>
          </p:nvSpPr>
          <p:spPr>
            <a:xfrm>
              <a:off x="1143214" y="614234"/>
              <a:ext cx="990352" cy="655433"/>
            </a:xfrm>
            <a:custGeom>
              <a:avLst/>
              <a:gdLst/>
              <a:ahLst/>
              <a:cxnLst/>
              <a:rect l="l" t="t" r="r" b="b"/>
              <a:pathLst>
                <a:path w="37400" h="24752" extrusionOk="0">
                  <a:moveTo>
                    <a:pt x="1582" y="0"/>
                  </a:moveTo>
                  <a:lnTo>
                    <a:pt x="1" y="2572"/>
                  </a:lnTo>
                  <a:lnTo>
                    <a:pt x="35818" y="24752"/>
                  </a:lnTo>
                  <a:lnTo>
                    <a:pt x="37399" y="22204"/>
                  </a:lnTo>
                  <a:lnTo>
                    <a:pt x="15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1185715" y="547371"/>
              <a:ext cx="990326" cy="659193"/>
            </a:xfrm>
            <a:custGeom>
              <a:avLst/>
              <a:gdLst/>
              <a:ahLst/>
              <a:cxnLst/>
              <a:rect l="l" t="t" r="r" b="b"/>
              <a:pathLst>
                <a:path w="37399" h="24894" extrusionOk="0">
                  <a:moveTo>
                    <a:pt x="1581" y="1"/>
                  </a:moveTo>
                  <a:lnTo>
                    <a:pt x="0" y="2549"/>
                  </a:lnTo>
                  <a:lnTo>
                    <a:pt x="35818" y="24894"/>
                  </a:lnTo>
                  <a:lnTo>
                    <a:pt x="37399" y="22322"/>
                  </a:lnTo>
                  <a:lnTo>
                    <a:pt x="158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2031073" y="1082830"/>
              <a:ext cx="47505" cy="68769"/>
            </a:xfrm>
            <a:custGeom>
              <a:avLst/>
              <a:gdLst/>
              <a:ahLst/>
              <a:cxnLst/>
              <a:rect l="l" t="t" r="r" b="b"/>
              <a:pathLst>
                <a:path w="1794" h="2597" extrusionOk="0">
                  <a:moveTo>
                    <a:pt x="1464" y="1"/>
                  </a:moveTo>
                  <a:lnTo>
                    <a:pt x="1" y="2384"/>
                  </a:lnTo>
                  <a:lnTo>
                    <a:pt x="331" y="2596"/>
                  </a:lnTo>
                  <a:lnTo>
                    <a:pt x="1794" y="213"/>
                  </a:lnTo>
                  <a:lnTo>
                    <a:pt x="146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1977980" y="1050339"/>
              <a:ext cx="47505" cy="68133"/>
            </a:xfrm>
            <a:custGeom>
              <a:avLst/>
              <a:gdLst/>
              <a:ahLst/>
              <a:cxnLst/>
              <a:rect l="l" t="t" r="r" b="b"/>
              <a:pathLst>
                <a:path w="1794" h="2573" extrusionOk="0">
                  <a:moveTo>
                    <a:pt x="1487" y="1"/>
                  </a:moveTo>
                  <a:lnTo>
                    <a:pt x="0" y="2361"/>
                  </a:lnTo>
                  <a:lnTo>
                    <a:pt x="330" y="2573"/>
                  </a:lnTo>
                  <a:lnTo>
                    <a:pt x="1793" y="213"/>
                  </a:lnTo>
                  <a:lnTo>
                    <a:pt x="14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1924860" y="1017238"/>
              <a:ext cx="48141" cy="68133"/>
            </a:xfrm>
            <a:custGeom>
              <a:avLst/>
              <a:gdLst/>
              <a:ahLst/>
              <a:cxnLst/>
              <a:rect l="l" t="t" r="r" b="b"/>
              <a:pathLst>
                <a:path w="1818" h="2573" extrusionOk="0">
                  <a:moveTo>
                    <a:pt x="1487" y="0"/>
                  </a:moveTo>
                  <a:lnTo>
                    <a:pt x="0" y="2384"/>
                  </a:lnTo>
                  <a:lnTo>
                    <a:pt x="331" y="2572"/>
                  </a:lnTo>
                  <a:lnTo>
                    <a:pt x="1817" y="213"/>
                  </a:lnTo>
                  <a:lnTo>
                    <a:pt x="14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1395015" y="688590"/>
              <a:ext cx="47505" cy="68742"/>
            </a:xfrm>
            <a:custGeom>
              <a:avLst/>
              <a:gdLst/>
              <a:ahLst/>
              <a:cxnLst/>
              <a:rect l="l" t="t" r="r" b="b"/>
              <a:pathLst>
                <a:path w="1794" h="2596" extrusionOk="0">
                  <a:moveTo>
                    <a:pt x="1464" y="0"/>
                  </a:moveTo>
                  <a:lnTo>
                    <a:pt x="1" y="2383"/>
                  </a:lnTo>
                  <a:lnTo>
                    <a:pt x="307" y="2596"/>
                  </a:lnTo>
                  <a:lnTo>
                    <a:pt x="1794" y="213"/>
                  </a:lnTo>
                  <a:lnTo>
                    <a:pt x="14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1341287" y="657979"/>
              <a:ext cx="47505" cy="68133"/>
            </a:xfrm>
            <a:custGeom>
              <a:avLst/>
              <a:gdLst/>
              <a:ahLst/>
              <a:cxnLst/>
              <a:rect l="l" t="t" r="r" b="b"/>
              <a:pathLst>
                <a:path w="1794" h="2573" extrusionOk="0">
                  <a:moveTo>
                    <a:pt x="1463" y="0"/>
                  </a:moveTo>
                  <a:lnTo>
                    <a:pt x="1" y="2360"/>
                  </a:lnTo>
                  <a:lnTo>
                    <a:pt x="307" y="2572"/>
                  </a:lnTo>
                  <a:lnTo>
                    <a:pt x="1794" y="189"/>
                  </a:lnTo>
                  <a:lnTo>
                    <a:pt x="14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1288803" y="622972"/>
              <a:ext cx="47505" cy="68133"/>
            </a:xfrm>
            <a:custGeom>
              <a:avLst/>
              <a:gdLst/>
              <a:ahLst/>
              <a:cxnLst/>
              <a:rect l="l" t="t" r="r" b="b"/>
              <a:pathLst>
                <a:path w="1794" h="2573" extrusionOk="0">
                  <a:moveTo>
                    <a:pt x="1463" y="1"/>
                  </a:moveTo>
                  <a:lnTo>
                    <a:pt x="1" y="2384"/>
                  </a:lnTo>
                  <a:lnTo>
                    <a:pt x="331" y="2573"/>
                  </a:lnTo>
                  <a:lnTo>
                    <a:pt x="1794" y="213"/>
                  </a:lnTo>
                  <a:lnTo>
                    <a:pt x="146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1606831" y="822290"/>
              <a:ext cx="48141" cy="68769"/>
            </a:xfrm>
            <a:custGeom>
              <a:avLst/>
              <a:gdLst/>
              <a:ahLst/>
              <a:cxnLst/>
              <a:rect l="l" t="t" r="r" b="b"/>
              <a:pathLst>
                <a:path w="1818" h="2597" extrusionOk="0">
                  <a:moveTo>
                    <a:pt x="1487" y="1"/>
                  </a:moveTo>
                  <a:lnTo>
                    <a:pt x="0" y="2384"/>
                  </a:lnTo>
                  <a:lnTo>
                    <a:pt x="331" y="2596"/>
                  </a:lnTo>
                  <a:lnTo>
                    <a:pt x="1817" y="213"/>
                  </a:lnTo>
                  <a:lnTo>
                    <a:pt x="14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1553712" y="787309"/>
              <a:ext cx="47532" cy="68133"/>
            </a:xfrm>
            <a:custGeom>
              <a:avLst/>
              <a:gdLst/>
              <a:ahLst/>
              <a:cxnLst/>
              <a:rect l="l" t="t" r="r" b="b"/>
              <a:pathLst>
                <a:path w="1795" h="2573" extrusionOk="0">
                  <a:moveTo>
                    <a:pt x="1487" y="0"/>
                  </a:moveTo>
                  <a:lnTo>
                    <a:pt x="1" y="2383"/>
                  </a:lnTo>
                  <a:lnTo>
                    <a:pt x="331" y="2572"/>
                  </a:lnTo>
                  <a:lnTo>
                    <a:pt x="1794" y="213"/>
                  </a:lnTo>
                  <a:lnTo>
                    <a:pt x="14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1500619" y="754818"/>
              <a:ext cx="48141" cy="68133"/>
            </a:xfrm>
            <a:custGeom>
              <a:avLst/>
              <a:gdLst/>
              <a:ahLst/>
              <a:cxnLst/>
              <a:rect l="l" t="t" r="r" b="b"/>
              <a:pathLst>
                <a:path w="1818" h="2573" extrusionOk="0">
                  <a:moveTo>
                    <a:pt x="1487" y="0"/>
                  </a:moveTo>
                  <a:lnTo>
                    <a:pt x="0" y="2360"/>
                  </a:lnTo>
                  <a:lnTo>
                    <a:pt x="331" y="2572"/>
                  </a:lnTo>
                  <a:lnTo>
                    <a:pt x="1817" y="189"/>
                  </a:lnTo>
                  <a:lnTo>
                    <a:pt x="14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1819892" y="954135"/>
              <a:ext cx="48141" cy="68742"/>
            </a:xfrm>
            <a:custGeom>
              <a:avLst/>
              <a:gdLst/>
              <a:ahLst/>
              <a:cxnLst/>
              <a:rect l="l" t="t" r="r" b="b"/>
              <a:pathLst>
                <a:path w="1818" h="2596" extrusionOk="0">
                  <a:moveTo>
                    <a:pt x="1487" y="0"/>
                  </a:moveTo>
                  <a:lnTo>
                    <a:pt x="0" y="2383"/>
                  </a:lnTo>
                  <a:lnTo>
                    <a:pt x="331" y="2596"/>
                  </a:lnTo>
                  <a:lnTo>
                    <a:pt x="1817" y="213"/>
                  </a:lnTo>
                  <a:lnTo>
                    <a:pt x="14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1766772" y="921644"/>
              <a:ext cx="47532" cy="68133"/>
            </a:xfrm>
            <a:custGeom>
              <a:avLst/>
              <a:gdLst/>
              <a:ahLst/>
              <a:cxnLst/>
              <a:rect l="l" t="t" r="r" b="b"/>
              <a:pathLst>
                <a:path w="1795" h="2573" extrusionOk="0">
                  <a:moveTo>
                    <a:pt x="1487" y="0"/>
                  </a:moveTo>
                  <a:lnTo>
                    <a:pt x="1" y="2360"/>
                  </a:lnTo>
                  <a:lnTo>
                    <a:pt x="331" y="2572"/>
                  </a:lnTo>
                  <a:lnTo>
                    <a:pt x="1794" y="189"/>
                  </a:lnTo>
                  <a:lnTo>
                    <a:pt x="14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1713044" y="886028"/>
              <a:ext cx="47505" cy="68133"/>
            </a:xfrm>
            <a:custGeom>
              <a:avLst/>
              <a:gdLst/>
              <a:ahLst/>
              <a:cxnLst/>
              <a:rect l="l" t="t" r="r" b="b"/>
              <a:pathLst>
                <a:path w="1794" h="2573" extrusionOk="0">
                  <a:moveTo>
                    <a:pt x="1464" y="0"/>
                  </a:moveTo>
                  <a:lnTo>
                    <a:pt x="1" y="2384"/>
                  </a:lnTo>
                  <a:lnTo>
                    <a:pt x="331" y="2572"/>
                  </a:lnTo>
                  <a:lnTo>
                    <a:pt x="1794" y="213"/>
                  </a:lnTo>
                  <a:lnTo>
                    <a:pt x="14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1849259" y="987236"/>
              <a:ext cx="71867" cy="106264"/>
            </a:xfrm>
            <a:custGeom>
              <a:avLst/>
              <a:gdLst/>
              <a:ahLst/>
              <a:cxnLst/>
              <a:rect l="l" t="t" r="r" b="b"/>
              <a:pathLst>
                <a:path w="2714" h="4013" extrusionOk="0">
                  <a:moveTo>
                    <a:pt x="2384" y="1"/>
                  </a:moveTo>
                  <a:lnTo>
                    <a:pt x="0" y="3800"/>
                  </a:lnTo>
                  <a:lnTo>
                    <a:pt x="331" y="4012"/>
                  </a:lnTo>
                  <a:lnTo>
                    <a:pt x="2714" y="213"/>
                  </a:lnTo>
                  <a:lnTo>
                    <a:pt x="23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1636198" y="852901"/>
              <a:ext cx="71258" cy="106264"/>
            </a:xfrm>
            <a:custGeom>
              <a:avLst/>
              <a:gdLst/>
              <a:ahLst/>
              <a:cxnLst/>
              <a:rect l="l" t="t" r="r" b="b"/>
              <a:pathLst>
                <a:path w="2691" h="4013" extrusionOk="0">
                  <a:moveTo>
                    <a:pt x="2360" y="1"/>
                  </a:moveTo>
                  <a:lnTo>
                    <a:pt x="0" y="3823"/>
                  </a:lnTo>
                  <a:lnTo>
                    <a:pt x="331" y="4012"/>
                  </a:lnTo>
                  <a:lnTo>
                    <a:pt x="2690" y="213"/>
                  </a:lnTo>
                  <a:lnTo>
                    <a:pt x="23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1424382" y="721691"/>
              <a:ext cx="71258" cy="106264"/>
            </a:xfrm>
            <a:custGeom>
              <a:avLst/>
              <a:gdLst/>
              <a:ahLst/>
              <a:cxnLst/>
              <a:rect l="l" t="t" r="r" b="b"/>
              <a:pathLst>
                <a:path w="2691" h="4013" extrusionOk="0">
                  <a:moveTo>
                    <a:pt x="2360" y="1"/>
                  </a:moveTo>
                  <a:lnTo>
                    <a:pt x="1" y="3800"/>
                  </a:lnTo>
                  <a:lnTo>
                    <a:pt x="331" y="4012"/>
                  </a:lnTo>
                  <a:lnTo>
                    <a:pt x="2691" y="213"/>
                  </a:lnTo>
                  <a:lnTo>
                    <a:pt x="23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3" name="Google Shape;123;p2"/>
          <p:cNvGrpSpPr/>
          <p:nvPr/>
        </p:nvGrpSpPr>
        <p:grpSpPr>
          <a:xfrm rot="5083635">
            <a:off x="1258583" y="6065680"/>
            <a:ext cx="1102880" cy="1282673"/>
            <a:chOff x="3393878" y="4486785"/>
            <a:chExt cx="827133" cy="961975"/>
          </a:xfrm>
        </p:grpSpPr>
        <p:sp>
          <p:nvSpPr>
            <p:cNvPr id="124" name="Google Shape;124;p2"/>
            <p:cNvSpPr/>
            <p:nvPr/>
          </p:nvSpPr>
          <p:spPr>
            <a:xfrm>
              <a:off x="3453091" y="4486785"/>
              <a:ext cx="767920" cy="914752"/>
            </a:xfrm>
            <a:custGeom>
              <a:avLst/>
              <a:gdLst/>
              <a:ahLst/>
              <a:cxnLst/>
              <a:rect l="l" t="t" r="r" b="b"/>
              <a:pathLst>
                <a:path w="29000" h="34545" extrusionOk="0">
                  <a:moveTo>
                    <a:pt x="2336" y="1"/>
                  </a:moveTo>
                  <a:lnTo>
                    <a:pt x="0" y="1912"/>
                  </a:lnTo>
                  <a:lnTo>
                    <a:pt x="26663" y="34544"/>
                  </a:lnTo>
                  <a:lnTo>
                    <a:pt x="28999" y="32633"/>
                  </a:lnTo>
                  <a:lnTo>
                    <a:pt x="233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3393878" y="4534644"/>
              <a:ext cx="767920" cy="914116"/>
            </a:xfrm>
            <a:custGeom>
              <a:avLst/>
              <a:gdLst/>
              <a:ahLst/>
              <a:cxnLst/>
              <a:rect l="l" t="t" r="r" b="b"/>
              <a:pathLst>
                <a:path w="29000" h="34521" extrusionOk="0">
                  <a:moveTo>
                    <a:pt x="2336" y="1"/>
                  </a:moveTo>
                  <a:lnTo>
                    <a:pt x="1" y="1888"/>
                  </a:lnTo>
                  <a:lnTo>
                    <a:pt x="26663" y="34521"/>
                  </a:lnTo>
                  <a:lnTo>
                    <a:pt x="28999" y="32633"/>
                  </a:lnTo>
                  <a:lnTo>
                    <a:pt x="23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3468134" y="4614913"/>
              <a:ext cx="63764" cy="54999"/>
            </a:xfrm>
            <a:custGeom>
              <a:avLst/>
              <a:gdLst/>
              <a:ahLst/>
              <a:cxnLst/>
              <a:rect l="l" t="t" r="r" b="b"/>
              <a:pathLst>
                <a:path w="2408" h="2077" extrusionOk="0">
                  <a:moveTo>
                    <a:pt x="2172" y="0"/>
                  </a:moveTo>
                  <a:lnTo>
                    <a:pt x="1" y="1770"/>
                  </a:lnTo>
                  <a:lnTo>
                    <a:pt x="237" y="2077"/>
                  </a:lnTo>
                  <a:lnTo>
                    <a:pt x="2407" y="307"/>
                  </a:lnTo>
                  <a:lnTo>
                    <a:pt x="21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3507510" y="4663637"/>
              <a:ext cx="63737" cy="54390"/>
            </a:xfrm>
            <a:custGeom>
              <a:avLst/>
              <a:gdLst/>
              <a:ahLst/>
              <a:cxnLst/>
              <a:rect l="l" t="t" r="r" b="b"/>
              <a:pathLst>
                <a:path w="2407" h="2054" extrusionOk="0">
                  <a:moveTo>
                    <a:pt x="2171" y="1"/>
                  </a:moveTo>
                  <a:lnTo>
                    <a:pt x="0" y="1770"/>
                  </a:lnTo>
                  <a:lnTo>
                    <a:pt x="236" y="2054"/>
                  </a:lnTo>
                  <a:lnTo>
                    <a:pt x="2407" y="284"/>
                  </a:lnTo>
                  <a:lnTo>
                    <a:pt x="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3546860" y="4711752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72" y="1"/>
                  </a:moveTo>
                  <a:lnTo>
                    <a:pt x="1" y="1770"/>
                  </a:lnTo>
                  <a:lnTo>
                    <a:pt x="260" y="2053"/>
                  </a:lnTo>
                  <a:lnTo>
                    <a:pt x="2407" y="307"/>
                  </a:lnTo>
                  <a:lnTo>
                    <a:pt x="21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3941734" y="5194727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72" y="1"/>
                  </a:moveTo>
                  <a:lnTo>
                    <a:pt x="1" y="1770"/>
                  </a:lnTo>
                  <a:lnTo>
                    <a:pt x="237" y="2054"/>
                  </a:lnTo>
                  <a:lnTo>
                    <a:pt x="2408" y="307"/>
                  </a:lnTo>
                  <a:lnTo>
                    <a:pt x="21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3981111" y="5242842"/>
              <a:ext cx="63764" cy="54999"/>
            </a:xfrm>
            <a:custGeom>
              <a:avLst/>
              <a:gdLst/>
              <a:ahLst/>
              <a:cxnLst/>
              <a:rect l="l" t="t" r="r" b="b"/>
              <a:pathLst>
                <a:path w="2408" h="2077" extrusionOk="0">
                  <a:moveTo>
                    <a:pt x="2171" y="1"/>
                  </a:moveTo>
                  <a:lnTo>
                    <a:pt x="0" y="1770"/>
                  </a:lnTo>
                  <a:lnTo>
                    <a:pt x="260" y="2077"/>
                  </a:lnTo>
                  <a:lnTo>
                    <a:pt x="2407" y="307"/>
                  </a:lnTo>
                  <a:lnTo>
                    <a:pt x="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4020460" y="5291593"/>
              <a:ext cx="63764" cy="54363"/>
            </a:xfrm>
            <a:custGeom>
              <a:avLst/>
              <a:gdLst/>
              <a:ahLst/>
              <a:cxnLst/>
              <a:rect l="l" t="t" r="r" b="b"/>
              <a:pathLst>
                <a:path w="2408" h="2053" extrusionOk="0">
                  <a:moveTo>
                    <a:pt x="2172" y="0"/>
                  </a:moveTo>
                  <a:lnTo>
                    <a:pt x="1" y="1770"/>
                  </a:lnTo>
                  <a:lnTo>
                    <a:pt x="261" y="2053"/>
                  </a:lnTo>
                  <a:lnTo>
                    <a:pt x="2408" y="307"/>
                  </a:lnTo>
                  <a:lnTo>
                    <a:pt x="21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3783673" y="5001659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71" y="1"/>
                  </a:moveTo>
                  <a:lnTo>
                    <a:pt x="0" y="1770"/>
                  </a:lnTo>
                  <a:lnTo>
                    <a:pt x="260" y="2054"/>
                  </a:lnTo>
                  <a:lnTo>
                    <a:pt x="2407" y="284"/>
                  </a:lnTo>
                  <a:lnTo>
                    <a:pt x="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3820480" y="5046299"/>
              <a:ext cx="63128" cy="54390"/>
            </a:xfrm>
            <a:custGeom>
              <a:avLst/>
              <a:gdLst/>
              <a:ahLst/>
              <a:cxnLst/>
              <a:rect l="l" t="t" r="r" b="b"/>
              <a:pathLst>
                <a:path w="2384" h="2054" extrusionOk="0">
                  <a:moveTo>
                    <a:pt x="2148" y="1"/>
                  </a:moveTo>
                  <a:lnTo>
                    <a:pt x="1" y="1747"/>
                  </a:lnTo>
                  <a:lnTo>
                    <a:pt x="237" y="2053"/>
                  </a:lnTo>
                  <a:lnTo>
                    <a:pt x="2384" y="284"/>
                  </a:lnTo>
                  <a:lnTo>
                    <a:pt x="21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3863008" y="5097889"/>
              <a:ext cx="63764" cy="54999"/>
            </a:xfrm>
            <a:custGeom>
              <a:avLst/>
              <a:gdLst/>
              <a:ahLst/>
              <a:cxnLst/>
              <a:rect l="l" t="t" r="r" b="b"/>
              <a:pathLst>
                <a:path w="2408" h="2077" extrusionOk="0">
                  <a:moveTo>
                    <a:pt x="2148" y="0"/>
                  </a:moveTo>
                  <a:lnTo>
                    <a:pt x="1" y="1770"/>
                  </a:lnTo>
                  <a:lnTo>
                    <a:pt x="237" y="2077"/>
                  </a:lnTo>
                  <a:lnTo>
                    <a:pt x="2408" y="307"/>
                  </a:lnTo>
                  <a:lnTo>
                    <a:pt x="21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3626221" y="4808591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48" y="1"/>
                  </a:moveTo>
                  <a:lnTo>
                    <a:pt x="0" y="1747"/>
                  </a:lnTo>
                  <a:lnTo>
                    <a:pt x="236" y="2054"/>
                  </a:lnTo>
                  <a:lnTo>
                    <a:pt x="2407" y="284"/>
                  </a:lnTo>
                  <a:lnTo>
                    <a:pt x="21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3665571" y="4856706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48" y="1"/>
                  </a:moveTo>
                  <a:lnTo>
                    <a:pt x="1" y="1770"/>
                  </a:lnTo>
                  <a:lnTo>
                    <a:pt x="237" y="2053"/>
                  </a:lnTo>
                  <a:lnTo>
                    <a:pt x="2408" y="284"/>
                  </a:lnTo>
                  <a:lnTo>
                    <a:pt x="21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3704947" y="4904820"/>
              <a:ext cx="63764" cy="54999"/>
            </a:xfrm>
            <a:custGeom>
              <a:avLst/>
              <a:gdLst/>
              <a:ahLst/>
              <a:cxnLst/>
              <a:rect l="l" t="t" r="r" b="b"/>
              <a:pathLst>
                <a:path w="2408" h="2077" extrusionOk="0">
                  <a:moveTo>
                    <a:pt x="2171" y="1"/>
                  </a:moveTo>
                  <a:lnTo>
                    <a:pt x="0" y="1770"/>
                  </a:lnTo>
                  <a:lnTo>
                    <a:pt x="236" y="2077"/>
                  </a:lnTo>
                  <a:lnTo>
                    <a:pt x="2407" y="307"/>
                  </a:lnTo>
                  <a:lnTo>
                    <a:pt x="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3586236" y="4731745"/>
              <a:ext cx="98744" cy="83121"/>
            </a:xfrm>
            <a:custGeom>
              <a:avLst/>
              <a:gdLst/>
              <a:ahLst/>
              <a:cxnLst/>
              <a:rect l="l" t="t" r="r" b="b"/>
              <a:pathLst>
                <a:path w="3729" h="3139" extrusionOk="0">
                  <a:moveTo>
                    <a:pt x="3469" y="1"/>
                  </a:moveTo>
                  <a:lnTo>
                    <a:pt x="0" y="2832"/>
                  </a:lnTo>
                  <a:lnTo>
                    <a:pt x="260" y="3139"/>
                  </a:lnTo>
                  <a:lnTo>
                    <a:pt x="3728" y="307"/>
                  </a:lnTo>
                  <a:lnTo>
                    <a:pt x="34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3744297" y="4924813"/>
              <a:ext cx="98744" cy="83121"/>
            </a:xfrm>
            <a:custGeom>
              <a:avLst/>
              <a:gdLst/>
              <a:ahLst/>
              <a:cxnLst/>
              <a:rect l="l" t="t" r="r" b="b"/>
              <a:pathLst>
                <a:path w="3729" h="3139" extrusionOk="0">
                  <a:moveTo>
                    <a:pt x="3469" y="1"/>
                  </a:moveTo>
                  <a:lnTo>
                    <a:pt x="1" y="2832"/>
                  </a:lnTo>
                  <a:lnTo>
                    <a:pt x="260" y="3139"/>
                  </a:lnTo>
                  <a:lnTo>
                    <a:pt x="3729" y="307"/>
                  </a:lnTo>
                  <a:lnTo>
                    <a:pt x="34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3902385" y="5118517"/>
              <a:ext cx="98108" cy="82485"/>
            </a:xfrm>
            <a:custGeom>
              <a:avLst/>
              <a:gdLst/>
              <a:ahLst/>
              <a:cxnLst/>
              <a:rect l="l" t="t" r="r" b="b"/>
              <a:pathLst>
                <a:path w="3705" h="3115" extrusionOk="0">
                  <a:moveTo>
                    <a:pt x="3469" y="0"/>
                  </a:moveTo>
                  <a:lnTo>
                    <a:pt x="0" y="2832"/>
                  </a:lnTo>
                  <a:lnTo>
                    <a:pt x="236" y="3115"/>
                  </a:lnTo>
                  <a:lnTo>
                    <a:pt x="3705" y="283"/>
                  </a:lnTo>
                  <a:lnTo>
                    <a:pt x="34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1" name="Google Shape;141;p2"/>
          <p:cNvGrpSpPr/>
          <p:nvPr/>
        </p:nvGrpSpPr>
        <p:grpSpPr>
          <a:xfrm>
            <a:off x="41465" y="5211569"/>
            <a:ext cx="981420" cy="1768659"/>
            <a:chOff x="1672423" y="3253452"/>
            <a:chExt cx="736065" cy="1326494"/>
          </a:xfrm>
        </p:grpSpPr>
        <p:sp>
          <p:nvSpPr>
            <p:cNvPr id="142" name="Google Shape;142;p2"/>
            <p:cNvSpPr/>
            <p:nvPr/>
          </p:nvSpPr>
          <p:spPr>
            <a:xfrm>
              <a:off x="1695567" y="3610513"/>
              <a:ext cx="712921" cy="969433"/>
            </a:xfrm>
            <a:custGeom>
              <a:avLst/>
              <a:gdLst/>
              <a:ahLst/>
              <a:cxnLst/>
              <a:rect l="l" t="t" r="r" b="b"/>
              <a:pathLst>
                <a:path w="26923" h="36610" extrusionOk="0">
                  <a:moveTo>
                    <a:pt x="13761" y="14426"/>
                  </a:moveTo>
                  <a:cubicBezTo>
                    <a:pt x="13838" y="14426"/>
                    <a:pt x="13915" y="14427"/>
                    <a:pt x="13992" y="14429"/>
                  </a:cubicBezTo>
                  <a:cubicBezTo>
                    <a:pt x="17814" y="14500"/>
                    <a:pt x="21212" y="16860"/>
                    <a:pt x="22604" y="20423"/>
                  </a:cubicBezTo>
                  <a:cubicBezTo>
                    <a:pt x="24492" y="25260"/>
                    <a:pt x="22085" y="30757"/>
                    <a:pt x="17248" y="32645"/>
                  </a:cubicBezTo>
                  <a:cubicBezTo>
                    <a:pt x="16071" y="33102"/>
                    <a:pt x="14899" y="33312"/>
                    <a:pt x="13768" y="33312"/>
                  </a:cubicBezTo>
                  <a:cubicBezTo>
                    <a:pt x="7373" y="33312"/>
                    <a:pt x="2300" y="26605"/>
                    <a:pt x="5167" y="20069"/>
                  </a:cubicBezTo>
                  <a:cubicBezTo>
                    <a:pt x="6670" y="16647"/>
                    <a:pt x="10052" y="14426"/>
                    <a:pt x="13761" y="14426"/>
                  </a:cubicBezTo>
                  <a:close/>
                  <a:moveTo>
                    <a:pt x="8578" y="1"/>
                  </a:moveTo>
                  <a:cubicBezTo>
                    <a:pt x="8353" y="1"/>
                    <a:pt x="8125" y="42"/>
                    <a:pt x="7904" y="131"/>
                  </a:cubicBezTo>
                  <a:lnTo>
                    <a:pt x="2053" y="2419"/>
                  </a:lnTo>
                  <a:cubicBezTo>
                    <a:pt x="103" y="3267"/>
                    <a:pt x="933" y="6000"/>
                    <a:pt x="2746" y="6000"/>
                  </a:cubicBezTo>
                  <a:cubicBezTo>
                    <a:pt x="2952" y="6000"/>
                    <a:pt x="3170" y="5965"/>
                    <a:pt x="3398" y="5888"/>
                  </a:cubicBezTo>
                  <a:lnTo>
                    <a:pt x="3704" y="5770"/>
                  </a:lnTo>
                  <a:lnTo>
                    <a:pt x="6701" y="13415"/>
                  </a:lnTo>
                  <a:cubicBezTo>
                    <a:pt x="2053" y="16553"/>
                    <a:pt x="0" y="22334"/>
                    <a:pt x="1652" y="27666"/>
                  </a:cubicBezTo>
                  <a:cubicBezTo>
                    <a:pt x="3293" y="32988"/>
                    <a:pt x="8195" y="36609"/>
                    <a:pt x="13743" y="36609"/>
                  </a:cubicBezTo>
                  <a:cubicBezTo>
                    <a:pt x="13779" y="36609"/>
                    <a:pt x="13815" y="36609"/>
                    <a:pt x="13850" y="36609"/>
                  </a:cubicBezTo>
                  <a:cubicBezTo>
                    <a:pt x="18711" y="36609"/>
                    <a:pt x="23147" y="33825"/>
                    <a:pt x="25247" y="29436"/>
                  </a:cubicBezTo>
                  <a:cubicBezTo>
                    <a:pt x="26781" y="26251"/>
                    <a:pt x="26922" y="22593"/>
                    <a:pt x="25648" y="19314"/>
                  </a:cubicBezTo>
                  <a:cubicBezTo>
                    <a:pt x="23736" y="14376"/>
                    <a:pt x="19018" y="11216"/>
                    <a:pt x="13859" y="11216"/>
                  </a:cubicBezTo>
                  <a:cubicBezTo>
                    <a:pt x="13224" y="11216"/>
                    <a:pt x="12583" y="11264"/>
                    <a:pt x="11939" y="11362"/>
                  </a:cubicBezTo>
                  <a:lnTo>
                    <a:pt x="8943" y="3717"/>
                  </a:lnTo>
                  <a:lnTo>
                    <a:pt x="9249" y="3599"/>
                  </a:lnTo>
                  <a:cubicBezTo>
                    <a:pt x="10193" y="3222"/>
                    <a:pt x="10689" y="2160"/>
                    <a:pt x="10311" y="1192"/>
                  </a:cubicBezTo>
                  <a:cubicBezTo>
                    <a:pt x="10022" y="451"/>
                    <a:pt x="9317" y="1"/>
                    <a:pt x="857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1744291" y="3707670"/>
              <a:ext cx="629827" cy="814684"/>
            </a:xfrm>
            <a:custGeom>
              <a:avLst/>
              <a:gdLst/>
              <a:ahLst/>
              <a:cxnLst/>
              <a:rect l="l" t="t" r="r" b="b"/>
              <a:pathLst>
                <a:path w="23785" h="30766" extrusionOk="0">
                  <a:moveTo>
                    <a:pt x="5097" y="1"/>
                  </a:moveTo>
                  <a:lnTo>
                    <a:pt x="3304" y="709"/>
                  </a:lnTo>
                  <a:lnTo>
                    <a:pt x="7221" y="10737"/>
                  </a:lnTo>
                  <a:cubicBezTo>
                    <a:pt x="2171" y="13261"/>
                    <a:pt x="0" y="19325"/>
                    <a:pt x="2289" y="24493"/>
                  </a:cubicBezTo>
                  <a:cubicBezTo>
                    <a:pt x="4028" y="28419"/>
                    <a:pt x="7879" y="30765"/>
                    <a:pt x="11946" y="30765"/>
                  </a:cubicBezTo>
                  <a:cubicBezTo>
                    <a:pt x="13232" y="30765"/>
                    <a:pt x="14540" y="30531"/>
                    <a:pt x="15809" y="30038"/>
                  </a:cubicBezTo>
                  <a:cubicBezTo>
                    <a:pt x="21071" y="27985"/>
                    <a:pt x="23784" y="22157"/>
                    <a:pt x="21968" y="16801"/>
                  </a:cubicBezTo>
                  <a:cubicBezTo>
                    <a:pt x="20477" y="12406"/>
                    <a:pt x="16365" y="9616"/>
                    <a:pt x="11940" y="9616"/>
                  </a:cubicBezTo>
                  <a:cubicBezTo>
                    <a:pt x="10971" y="9616"/>
                    <a:pt x="9988" y="9749"/>
                    <a:pt x="9014" y="10029"/>
                  </a:cubicBezTo>
                  <a:lnTo>
                    <a:pt x="509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1821931" y="4073205"/>
              <a:ext cx="510958" cy="395293"/>
            </a:xfrm>
            <a:custGeom>
              <a:avLst/>
              <a:gdLst/>
              <a:ahLst/>
              <a:cxnLst/>
              <a:rect l="l" t="t" r="r" b="b"/>
              <a:pathLst>
                <a:path w="19296" h="14928" extrusionOk="0">
                  <a:moveTo>
                    <a:pt x="14128" y="0"/>
                  </a:moveTo>
                  <a:lnTo>
                    <a:pt x="962" y="5144"/>
                  </a:lnTo>
                  <a:cubicBezTo>
                    <a:pt x="0" y="10460"/>
                    <a:pt x="4193" y="14928"/>
                    <a:pt x="9105" y="14928"/>
                  </a:cubicBezTo>
                  <a:cubicBezTo>
                    <a:pt x="10101" y="14928"/>
                    <a:pt x="11127" y="14744"/>
                    <a:pt x="12146" y="14346"/>
                  </a:cubicBezTo>
                  <a:cubicBezTo>
                    <a:pt x="18186" y="11987"/>
                    <a:pt x="19295" y="3917"/>
                    <a:pt x="141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1921100" y="4295375"/>
              <a:ext cx="48141" cy="42394"/>
            </a:xfrm>
            <a:custGeom>
              <a:avLst/>
              <a:gdLst/>
              <a:ahLst/>
              <a:cxnLst/>
              <a:rect l="l" t="t" r="r" b="b"/>
              <a:pathLst>
                <a:path w="1818" h="1601" extrusionOk="0">
                  <a:moveTo>
                    <a:pt x="901" y="1"/>
                  </a:moveTo>
                  <a:cubicBezTo>
                    <a:pt x="805" y="1"/>
                    <a:pt x="708" y="19"/>
                    <a:pt x="614" y="57"/>
                  </a:cubicBezTo>
                  <a:cubicBezTo>
                    <a:pt x="213" y="222"/>
                    <a:pt x="1" y="671"/>
                    <a:pt x="166" y="1095"/>
                  </a:cubicBezTo>
                  <a:cubicBezTo>
                    <a:pt x="293" y="1403"/>
                    <a:pt x="587" y="1600"/>
                    <a:pt x="908" y="1600"/>
                  </a:cubicBezTo>
                  <a:cubicBezTo>
                    <a:pt x="1006" y="1600"/>
                    <a:pt x="1106" y="1582"/>
                    <a:pt x="1204" y="1544"/>
                  </a:cubicBezTo>
                  <a:cubicBezTo>
                    <a:pt x="1605" y="1379"/>
                    <a:pt x="1818" y="930"/>
                    <a:pt x="1653" y="506"/>
                  </a:cubicBezTo>
                  <a:cubicBezTo>
                    <a:pt x="1526" y="198"/>
                    <a:pt x="1218" y="1"/>
                    <a:pt x="9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1939239" y="4228141"/>
              <a:ext cx="41256" cy="36357"/>
            </a:xfrm>
            <a:custGeom>
              <a:avLst/>
              <a:gdLst/>
              <a:ahLst/>
              <a:cxnLst/>
              <a:rect l="l" t="t" r="r" b="b"/>
              <a:pathLst>
                <a:path w="1558" h="1373" extrusionOk="0">
                  <a:moveTo>
                    <a:pt x="764" y="1"/>
                  </a:moveTo>
                  <a:cubicBezTo>
                    <a:pt x="683" y="1"/>
                    <a:pt x="600" y="16"/>
                    <a:pt x="519" y="48"/>
                  </a:cubicBezTo>
                  <a:cubicBezTo>
                    <a:pt x="189" y="190"/>
                    <a:pt x="0" y="591"/>
                    <a:pt x="142" y="945"/>
                  </a:cubicBezTo>
                  <a:cubicBezTo>
                    <a:pt x="249" y="1213"/>
                    <a:pt x="505" y="1373"/>
                    <a:pt x="777" y="1373"/>
                  </a:cubicBezTo>
                  <a:cubicBezTo>
                    <a:pt x="864" y="1373"/>
                    <a:pt x="953" y="1356"/>
                    <a:pt x="1038" y="1322"/>
                  </a:cubicBezTo>
                  <a:cubicBezTo>
                    <a:pt x="1369" y="1181"/>
                    <a:pt x="1557" y="803"/>
                    <a:pt x="1416" y="449"/>
                  </a:cubicBezTo>
                  <a:cubicBezTo>
                    <a:pt x="1306" y="176"/>
                    <a:pt x="1042" y="1"/>
                    <a:pt x="7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1976099" y="4277262"/>
              <a:ext cx="28757" cy="25500"/>
            </a:xfrm>
            <a:custGeom>
              <a:avLst/>
              <a:gdLst/>
              <a:ahLst/>
              <a:cxnLst/>
              <a:rect l="l" t="t" r="r" b="b"/>
              <a:pathLst>
                <a:path w="1086" h="963" extrusionOk="0">
                  <a:moveTo>
                    <a:pt x="549" y="1"/>
                  </a:moveTo>
                  <a:cubicBezTo>
                    <a:pt x="491" y="1"/>
                    <a:pt x="433" y="11"/>
                    <a:pt x="378" y="33"/>
                  </a:cubicBezTo>
                  <a:cubicBezTo>
                    <a:pt x="118" y="128"/>
                    <a:pt x="0" y="411"/>
                    <a:pt x="95" y="647"/>
                  </a:cubicBezTo>
                  <a:cubicBezTo>
                    <a:pt x="167" y="846"/>
                    <a:pt x="351" y="962"/>
                    <a:pt x="540" y="962"/>
                  </a:cubicBezTo>
                  <a:cubicBezTo>
                    <a:pt x="597" y="962"/>
                    <a:pt x="654" y="952"/>
                    <a:pt x="708" y="930"/>
                  </a:cubicBezTo>
                  <a:cubicBezTo>
                    <a:pt x="968" y="836"/>
                    <a:pt x="1086" y="553"/>
                    <a:pt x="991" y="293"/>
                  </a:cubicBezTo>
                  <a:cubicBezTo>
                    <a:pt x="919" y="112"/>
                    <a:pt x="736" y="1"/>
                    <a:pt x="5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1672423" y="3530225"/>
              <a:ext cx="46896" cy="46896"/>
            </a:xfrm>
            <a:custGeom>
              <a:avLst/>
              <a:gdLst/>
              <a:ahLst/>
              <a:cxnLst/>
              <a:rect l="l" t="t" r="r" b="b"/>
              <a:pathLst>
                <a:path w="1771" h="1771" extrusionOk="0">
                  <a:moveTo>
                    <a:pt x="874" y="1"/>
                  </a:moveTo>
                  <a:cubicBezTo>
                    <a:pt x="379" y="1"/>
                    <a:pt x="1" y="402"/>
                    <a:pt x="1" y="897"/>
                  </a:cubicBezTo>
                  <a:cubicBezTo>
                    <a:pt x="1" y="1369"/>
                    <a:pt x="379" y="1770"/>
                    <a:pt x="874" y="1770"/>
                  </a:cubicBezTo>
                  <a:cubicBezTo>
                    <a:pt x="1370" y="1770"/>
                    <a:pt x="1771" y="1369"/>
                    <a:pt x="1771" y="897"/>
                  </a:cubicBezTo>
                  <a:cubicBezTo>
                    <a:pt x="1771" y="402"/>
                    <a:pt x="1370" y="1"/>
                    <a:pt x="8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1672423" y="3253452"/>
              <a:ext cx="134360" cy="134969"/>
            </a:xfrm>
            <a:custGeom>
              <a:avLst/>
              <a:gdLst/>
              <a:ahLst/>
              <a:cxnLst/>
              <a:rect l="l" t="t" r="r" b="b"/>
              <a:pathLst>
                <a:path w="5074" h="5097" extrusionOk="0">
                  <a:moveTo>
                    <a:pt x="2549" y="0"/>
                  </a:moveTo>
                  <a:cubicBezTo>
                    <a:pt x="1134" y="0"/>
                    <a:pt x="1" y="1156"/>
                    <a:pt x="1" y="2548"/>
                  </a:cubicBezTo>
                  <a:cubicBezTo>
                    <a:pt x="1" y="3964"/>
                    <a:pt x="1134" y="5097"/>
                    <a:pt x="2549" y="5097"/>
                  </a:cubicBezTo>
                  <a:cubicBezTo>
                    <a:pt x="3941" y="5097"/>
                    <a:pt x="5074" y="3964"/>
                    <a:pt x="5074" y="2548"/>
                  </a:cubicBezTo>
                  <a:cubicBezTo>
                    <a:pt x="5074" y="1156"/>
                    <a:pt x="3941" y="0"/>
                    <a:pt x="25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1771168" y="3449645"/>
              <a:ext cx="60613" cy="60004"/>
            </a:xfrm>
            <a:custGeom>
              <a:avLst/>
              <a:gdLst/>
              <a:ahLst/>
              <a:cxnLst/>
              <a:rect l="l" t="t" r="r" b="b"/>
              <a:pathLst>
                <a:path w="2289" h="2266" extrusionOk="0">
                  <a:moveTo>
                    <a:pt x="1133" y="0"/>
                  </a:moveTo>
                  <a:cubicBezTo>
                    <a:pt x="519" y="0"/>
                    <a:pt x="0" y="496"/>
                    <a:pt x="0" y="1133"/>
                  </a:cubicBezTo>
                  <a:cubicBezTo>
                    <a:pt x="0" y="1746"/>
                    <a:pt x="519" y="2265"/>
                    <a:pt x="1133" y="2265"/>
                  </a:cubicBezTo>
                  <a:cubicBezTo>
                    <a:pt x="1770" y="2265"/>
                    <a:pt x="2289" y="1746"/>
                    <a:pt x="2289" y="1133"/>
                  </a:cubicBezTo>
                  <a:cubicBezTo>
                    <a:pt x="2289" y="496"/>
                    <a:pt x="1770" y="0"/>
                    <a:pt x="11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1" name="Google Shape;151;p2"/>
          <p:cNvGrpSpPr/>
          <p:nvPr/>
        </p:nvGrpSpPr>
        <p:grpSpPr>
          <a:xfrm>
            <a:off x="10384095" y="5732619"/>
            <a:ext cx="1187152" cy="1468231"/>
            <a:chOff x="5959271" y="3613664"/>
            <a:chExt cx="890364" cy="1101173"/>
          </a:xfrm>
        </p:grpSpPr>
        <p:sp>
          <p:nvSpPr>
            <p:cNvPr id="152" name="Google Shape;152;p2"/>
            <p:cNvSpPr/>
            <p:nvPr/>
          </p:nvSpPr>
          <p:spPr>
            <a:xfrm>
              <a:off x="6201062" y="3613664"/>
              <a:ext cx="192457" cy="184645"/>
            </a:xfrm>
            <a:custGeom>
              <a:avLst/>
              <a:gdLst/>
              <a:ahLst/>
              <a:cxnLst/>
              <a:rect l="l" t="t" r="r" b="b"/>
              <a:pathLst>
                <a:path w="7268" h="6973" extrusionOk="0">
                  <a:moveTo>
                    <a:pt x="3272" y="1"/>
                  </a:moveTo>
                  <a:cubicBezTo>
                    <a:pt x="3181" y="1"/>
                    <a:pt x="3089" y="4"/>
                    <a:pt x="2997" y="12"/>
                  </a:cubicBezTo>
                  <a:lnTo>
                    <a:pt x="2973" y="12"/>
                  </a:lnTo>
                  <a:cubicBezTo>
                    <a:pt x="1817" y="271"/>
                    <a:pt x="873" y="1121"/>
                    <a:pt x="449" y="2230"/>
                  </a:cubicBezTo>
                  <a:cubicBezTo>
                    <a:pt x="48" y="3315"/>
                    <a:pt x="0" y="4495"/>
                    <a:pt x="284" y="5627"/>
                  </a:cubicBezTo>
                  <a:cubicBezTo>
                    <a:pt x="378" y="5981"/>
                    <a:pt x="472" y="6359"/>
                    <a:pt x="614" y="6713"/>
                  </a:cubicBezTo>
                  <a:lnTo>
                    <a:pt x="708" y="6972"/>
                  </a:lnTo>
                  <a:lnTo>
                    <a:pt x="968" y="6878"/>
                  </a:lnTo>
                  <a:cubicBezTo>
                    <a:pt x="1227" y="6760"/>
                    <a:pt x="1511" y="6665"/>
                    <a:pt x="1770" y="6571"/>
                  </a:cubicBezTo>
                  <a:lnTo>
                    <a:pt x="2006" y="6500"/>
                  </a:lnTo>
                  <a:lnTo>
                    <a:pt x="2360" y="6382"/>
                  </a:lnTo>
                  <a:lnTo>
                    <a:pt x="2266" y="6123"/>
                  </a:lnTo>
                  <a:cubicBezTo>
                    <a:pt x="2148" y="5792"/>
                    <a:pt x="2053" y="5462"/>
                    <a:pt x="1959" y="5108"/>
                  </a:cubicBezTo>
                  <a:cubicBezTo>
                    <a:pt x="1794" y="4377"/>
                    <a:pt x="1794" y="3622"/>
                    <a:pt x="2006" y="2914"/>
                  </a:cubicBezTo>
                  <a:cubicBezTo>
                    <a:pt x="2099" y="2076"/>
                    <a:pt x="2776" y="1613"/>
                    <a:pt x="3455" y="1613"/>
                  </a:cubicBezTo>
                  <a:cubicBezTo>
                    <a:pt x="3982" y="1613"/>
                    <a:pt x="4509" y="1892"/>
                    <a:pt x="4767" y="2489"/>
                  </a:cubicBezTo>
                  <a:cubicBezTo>
                    <a:pt x="5191" y="3103"/>
                    <a:pt x="5427" y="3834"/>
                    <a:pt x="5475" y="4565"/>
                  </a:cubicBezTo>
                  <a:cubicBezTo>
                    <a:pt x="5498" y="4919"/>
                    <a:pt x="5498" y="5273"/>
                    <a:pt x="5498" y="5627"/>
                  </a:cubicBezTo>
                  <a:lnTo>
                    <a:pt x="5498" y="5934"/>
                  </a:lnTo>
                  <a:lnTo>
                    <a:pt x="6088" y="5934"/>
                  </a:lnTo>
                  <a:cubicBezTo>
                    <a:pt x="6395" y="5934"/>
                    <a:pt x="6654" y="5958"/>
                    <a:pt x="6961" y="5981"/>
                  </a:cubicBezTo>
                  <a:lnTo>
                    <a:pt x="7244" y="6005"/>
                  </a:lnTo>
                  <a:lnTo>
                    <a:pt x="7244" y="5698"/>
                  </a:lnTo>
                  <a:cubicBezTo>
                    <a:pt x="7268" y="5321"/>
                    <a:pt x="7268" y="4943"/>
                    <a:pt x="7221" y="4565"/>
                  </a:cubicBezTo>
                  <a:cubicBezTo>
                    <a:pt x="7173" y="3409"/>
                    <a:pt x="6772" y="2300"/>
                    <a:pt x="6064" y="1380"/>
                  </a:cubicBezTo>
                  <a:cubicBezTo>
                    <a:pt x="5390" y="510"/>
                    <a:pt x="4354" y="1"/>
                    <a:pt x="32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6457869" y="3708411"/>
              <a:ext cx="169949" cy="134254"/>
            </a:xfrm>
            <a:custGeom>
              <a:avLst/>
              <a:gdLst/>
              <a:ahLst/>
              <a:cxnLst/>
              <a:rect l="l" t="t" r="r" b="b"/>
              <a:pathLst>
                <a:path w="6418" h="5070" extrusionOk="0">
                  <a:moveTo>
                    <a:pt x="2549" y="1"/>
                  </a:moveTo>
                  <a:cubicBezTo>
                    <a:pt x="2035" y="1"/>
                    <a:pt x="1528" y="70"/>
                    <a:pt x="1062" y="303"/>
                  </a:cubicBezTo>
                  <a:cubicBezTo>
                    <a:pt x="401" y="681"/>
                    <a:pt x="0" y="1412"/>
                    <a:pt x="47" y="2191"/>
                  </a:cubicBezTo>
                  <a:cubicBezTo>
                    <a:pt x="2312" y="2663"/>
                    <a:pt x="4483" y="3536"/>
                    <a:pt x="6253" y="5069"/>
                  </a:cubicBezTo>
                  <a:cubicBezTo>
                    <a:pt x="6324" y="3819"/>
                    <a:pt x="6418" y="1672"/>
                    <a:pt x="5828" y="1011"/>
                  </a:cubicBezTo>
                  <a:cubicBezTo>
                    <a:pt x="5238" y="350"/>
                    <a:pt x="4271" y="138"/>
                    <a:pt x="3351" y="44"/>
                  </a:cubicBezTo>
                  <a:cubicBezTo>
                    <a:pt x="3085" y="19"/>
                    <a:pt x="2816" y="1"/>
                    <a:pt x="254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5989246" y="3771885"/>
              <a:ext cx="164970" cy="162614"/>
            </a:xfrm>
            <a:custGeom>
              <a:avLst/>
              <a:gdLst/>
              <a:ahLst/>
              <a:cxnLst/>
              <a:rect l="l" t="t" r="r" b="b"/>
              <a:pathLst>
                <a:path w="6230" h="6141" extrusionOk="0">
                  <a:moveTo>
                    <a:pt x="4312" y="1"/>
                  </a:moveTo>
                  <a:cubicBezTo>
                    <a:pt x="3680" y="1"/>
                    <a:pt x="3039" y="223"/>
                    <a:pt x="2431" y="478"/>
                  </a:cubicBezTo>
                  <a:cubicBezTo>
                    <a:pt x="1605" y="832"/>
                    <a:pt x="732" y="1328"/>
                    <a:pt x="378" y="2130"/>
                  </a:cubicBezTo>
                  <a:cubicBezTo>
                    <a:pt x="1" y="2956"/>
                    <a:pt x="732" y="4961"/>
                    <a:pt x="1157" y="6141"/>
                  </a:cubicBezTo>
                  <a:cubicBezTo>
                    <a:pt x="2407" y="4135"/>
                    <a:pt x="4201" y="2672"/>
                    <a:pt x="6230" y="1540"/>
                  </a:cubicBezTo>
                  <a:cubicBezTo>
                    <a:pt x="6041" y="785"/>
                    <a:pt x="5451" y="219"/>
                    <a:pt x="4696" y="30"/>
                  </a:cubicBezTo>
                  <a:cubicBezTo>
                    <a:pt x="4569" y="10"/>
                    <a:pt x="4441" y="1"/>
                    <a:pt x="43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5959271" y="3755175"/>
              <a:ext cx="890364" cy="959662"/>
            </a:xfrm>
            <a:custGeom>
              <a:avLst/>
              <a:gdLst/>
              <a:ahLst/>
              <a:cxnLst/>
              <a:rect l="l" t="t" r="r" b="b"/>
              <a:pathLst>
                <a:path w="33624" h="36241" extrusionOk="0">
                  <a:moveTo>
                    <a:pt x="17250" y="5383"/>
                  </a:moveTo>
                  <a:cubicBezTo>
                    <a:pt x="17942" y="5383"/>
                    <a:pt x="18634" y="5413"/>
                    <a:pt x="19325" y="5474"/>
                  </a:cubicBezTo>
                  <a:cubicBezTo>
                    <a:pt x="20386" y="5569"/>
                    <a:pt x="21495" y="5852"/>
                    <a:pt x="22180" y="6654"/>
                  </a:cubicBezTo>
                  <a:cubicBezTo>
                    <a:pt x="22581" y="7197"/>
                    <a:pt x="22864" y="7834"/>
                    <a:pt x="23029" y="8494"/>
                  </a:cubicBezTo>
                  <a:cubicBezTo>
                    <a:pt x="23407" y="9674"/>
                    <a:pt x="23784" y="11066"/>
                    <a:pt x="23100" y="12105"/>
                  </a:cubicBezTo>
                  <a:cubicBezTo>
                    <a:pt x="22416" y="13214"/>
                    <a:pt x="20929" y="13473"/>
                    <a:pt x="19631" y="13591"/>
                  </a:cubicBezTo>
                  <a:lnTo>
                    <a:pt x="10547" y="14960"/>
                  </a:lnTo>
                  <a:cubicBezTo>
                    <a:pt x="9957" y="15101"/>
                    <a:pt x="9367" y="15172"/>
                    <a:pt x="8754" y="15196"/>
                  </a:cubicBezTo>
                  <a:cubicBezTo>
                    <a:pt x="8689" y="15200"/>
                    <a:pt x="8625" y="15202"/>
                    <a:pt x="8560" y="15202"/>
                  </a:cubicBezTo>
                  <a:cubicBezTo>
                    <a:pt x="7918" y="15202"/>
                    <a:pt x="7289" y="14989"/>
                    <a:pt x="6796" y="14582"/>
                  </a:cubicBezTo>
                  <a:cubicBezTo>
                    <a:pt x="5852" y="13780"/>
                    <a:pt x="5781" y="12340"/>
                    <a:pt x="5805" y="11114"/>
                  </a:cubicBezTo>
                  <a:cubicBezTo>
                    <a:pt x="5757" y="10429"/>
                    <a:pt x="5852" y="9745"/>
                    <a:pt x="6064" y="9108"/>
                  </a:cubicBezTo>
                  <a:cubicBezTo>
                    <a:pt x="6465" y="8164"/>
                    <a:pt x="7362" y="7551"/>
                    <a:pt x="8306" y="7173"/>
                  </a:cubicBezTo>
                  <a:cubicBezTo>
                    <a:pt x="8376" y="7150"/>
                    <a:pt x="8447" y="7126"/>
                    <a:pt x="8542" y="7079"/>
                  </a:cubicBezTo>
                  <a:cubicBezTo>
                    <a:pt x="8707" y="7008"/>
                    <a:pt x="9155" y="6819"/>
                    <a:pt x="9792" y="6583"/>
                  </a:cubicBezTo>
                  <a:cubicBezTo>
                    <a:pt x="12200" y="5787"/>
                    <a:pt x="14723" y="5383"/>
                    <a:pt x="17250" y="5383"/>
                  </a:cubicBezTo>
                  <a:close/>
                  <a:moveTo>
                    <a:pt x="15172" y="0"/>
                  </a:moveTo>
                  <a:cubicBezTo>
                    <a:pt x="14983" y="0"/>
                    <a:pt x="14771" y="0"/>
                    <a:pt x="14582" y="24"/>
                  </a:cubicBezTo>
                  <a:lnTo>
                    <a:pt x="11326" y="519"/>
                  </a:lnTo>
                  <a:cubicBezTo>
                    <a:pt x="11113" y="543"/>
                    <a:pt x="10925" y="590"/>
                    <a:pt x="10736" y="661"/>
                  </a:cubicBezTo>
                  <a:cubicBezTo>
                    <a:pt x="10476" y="755"/>
                    <a:pt x="10193" y="873"/>
                    <a:pt x="9934" y="968"/>
                  </a:cubicBezTo>
                  <a:cubicBezTo>
                    <a:pt x="9037" y="1298"/>
                    <a:pt x="8188" y="1699"/>
                    <a:pt x="7362" y="2171"/>
                  </a:cubicBezTo>
                  <a:cubicBezTo>
                    <a:pt x="5309" y="3280"/>
                    <a:pt x="3516" y="4766"/>
                    <a:pt x="2265" y="6748"/>
                  </a:cubicBezTo>
                  <a:lnTo>
                    <a:pt x="2194" y="6866"/>
                  </a:lnTo>
                  <a:cubicBezTo>
                    <a:pt x="236" y="10075"/>
                    <a:pt x="0" y="14110"/>
                    <a:pt x="118" y="17933"/>
                  </a:cubicBezTo>
                  <a:cubicBezTo>
                    <a:pt x="307" y="23265"/>
                    <a:pt x="1085" y="28550"/>
                    <a:pt x="1982" y="33836"/>
                  </a:cubicBezTo>
                  <a:cubicBezTo>
                    <a:pt x="2178" y="35229"/>
                    <a:pt x="3378" y="36241"/>
                    <a:pt x="4749" y="36241"/>
                  </a:cubicBezTo>
                  <a:cubicBezTo>
                    <a:pt x="4864" y="36241"/>
                    <a:pt x="4980" y="36234"/>
                    <a:pt x="5097" y="36219"/>
                  </a:cubicBezTo>
                  <a:lnTo>
                    <a:pt x="10901" y="35346"/>
                  </a:lnTo>
                  <a:lnTo>
                    <a:pt x="31099" y="32279"/>
                  </a:lnTo>
                  <a:cubicBezTo>
                    <a:pt x="32609" y="32019"/>
                    <a:pt x="33623" y="30580"/>
                    <a:pt x="33387" y="29070"/>
                  </a:cubicBezTo>
                  <a:cubicBezTo>
                    <a:pt x="32680" y="23784"/>
                    <a:pt x="31854" y="18499"/>
                    <a:pt x="30462" y="13355"/>
                  </a:cubicBezTo>
                  <a:cubicBezTo>
                    <a:pt x="29447" y="9651"/>
                    <a:pt x="28008" y="5875"/>
                    <a:pt x="25200" y="3398"/>
                  </a:cubicBezTo>
                  <a:lnTo>
                    <a:pt x="25082" y="3303"/>
                  </a:lnTo>
                  <a:cubicBezTo>
                    <a:pt x="23312" y="1770"/>
                    <a:pt x="21141" y="897"/>
                    <a:pt x="18876" y="425"/>
                  </a:cubicBezTo>
                  <a:cubicBezTo>
                    <a:pt x="17932" y="236"/>
                    <a:pt x="17012" y="118"/>
                    <a:pt x="16068" y="47"/>
                  </a:cubicBezTo>
                  <a:cubicBezTo>
                    <a:pt x="15762" y="24"/>
                    <a:pt x="15479" y="0"/>
                    <a:pt x="151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5996740" y="3784992"/>
              <a:ext cx="720441" cy="393360"/>
            </a:xfrm>
            <a:custGeom>
              <a:avLst/>
              <a:gdLst/>
              <a:ahLst/>
              <a:cxnLst/>
              <a:rect l="l" t="t" r="r" b="b"/>
              <a:pathLst>
                <a:path w="27207" h="14855" extrusionOk="0">
                  <a:moveTo>
                    <a:pt x="13943" y="1"/>
                  </a:moveTo>
                  <a:cubicBezTo>
                    <a:pt x="11983" y="1"/>
                    <a:pt x="10044" y="386"/>
                    <a:pt x="8236" y="1139"/>
                  </a:cubicBezTo>
                  <a:cubicBezTo>
                    <a:pt x="5782" y="2154"/>
                    <a:pt x="3682" y="3853"/>
                    <a:pt x="2172" y="6000"/>
                  </a:cubicBezTo>
                  <a:cubicBezTo>
                    <a:pt x="614" y="8265"/>
                    <a:pt x="48" y="11073"/>
                    <a:pt x="1" y="13786"/>
                  </a:cubicBezTo>
                  <a:lnTo>
                    <a:pt x="1" y="14754"/>
                  </a:lnTo>
                  <a:lnTo>
                    <a:pt x="1" y="14777"/>
                  </a:lnTo>
                  <a:cubicBezTo>
                    <a:pt x="1" y="14816"/>
                    <a:pt x="32" y="14854"/>
                    <a:pt x="69" y="14854"/>
                  </a:cubicBezTo>
                  <a:cubicBezTo>
                    <a:pt x="78" y="14854"/>
                    <a:pt x="87" y="14852"/>
                    <a:pt x="95" y="14848"/>
                  </a:cubicBezTo>
                  <a:cubicBezTo>
                    <a:pt x="108" y="14852"/>
                    <a:pt x="120" y="14854"/>
                    <a:pt x="130" y="14854"/>
                  </a:cubicBezTo>
                  <a:cubicBezTo>
                    <a:pt x="181" y="14854"/>
                    <a:pt x="213" y="14812"/>
                    <a:pt x="213" y="14754"/>
                  </a:cubicBezTo>
                  <a:cubicBezTo>
                    <a:pt x="237" y="12158"/>
                    <a:pt x="638" y="9445"/>
                    <a:pt x="1912" y="7156"/>
                  </a:cubicBezTo>
                  <a:cubicBezTo>
                    <a:pt x="2549" y="6047"/>
                    <a:pt x="3351" y="5056"/>
                    <a:pt x="4295" y="4207"/>
                  </a:cubicBezTo>
                  <a:cubicBezTo>
                    <a:pt x="5215" y="3357"/>
                    <a:pt x="6254" y="2626"/>
                    <a:pt x="7386" y="2036"/>
                  </a:cubicBezTo>
                  <a:cubicBezTo>
                    <a:pt x="9442" y="1008"/>
                    <a:pt x="11704" y="479"/>
                    <a:pt x="13996" y="479"/>
                  </a:cubicBezTo>
                  <a:cubicBezTo>
                    <a:pt x="14388" y="479"/>
                    <a:pt x="14780" y="495"/>
                    <a:pt x="15173" y="526"/>
                  </a:cubicBezTo>
                  <a:cubicBezTo>
                    <a:pt x="17792" y="738"/>
                    <a:pt x="20316" y="1706"/>
                    <a:pt x="22393" y="3310"/>
                  </a:cubicBezTo>
                  <a:cubicBezTo>
                    <a:pt x="24469" y="4962"/>
                    <a:pt x="25814" y="7345"/>
                    <a:pt x="26687" y="9799"/>
                  </a:cubicBezTo>
                  <a:cubicBezTo>
                    <a:pt x="26805" y="10082"/>
                    <a:pt x="26899" y="10389"/>
                    <a:pt x="26994" y="10695"/>
                  </a:cubicBezTo>
                  <a:cubicBezTo>
                    <a:pt x="27003" y="10739"/>
                    <a:pt x="27034" y="10757"/>
                    <a:pt x="27070" y="10757"/>
                  </a:cubicBezTo>
                  <a:cubicBezTo>
                    <a:pt x="27129" y="10757"/>
                    <a:pt x="27197" y="10707"/>
                    <a:pt x="27183" y="10648"/>
                  </a:cubicBezTo>
                  <a:lnTo>
                    <a:pt x="27206" y="10625"/>
                  </a:lnTo>
                  <a:cubicBezTo>
                    <a:pt x="26451" y="8006"/>
                    <a:pt x="25248" y="5434"/>
                    <a:pt x="23266" y="3546"/>
                  </a:cubicBezTo>
                  <a:cubicBezTo>
                    <a:pt x="21331" y="1776"/>
                    <a:pt x="18924" y="620"/>
                    <a:pt x="16352" y="195"/>
                  </a:cubicBezTo>
                  <a:cubicBezTo>
                    <a:pt x="15551" y="65"/>
                    <a:pt x="14745" y="1"/>
                    <a:pt x="13943" y="1"/>
                  </a:cubicBezTo>
                  <a:close/>
                </a:path>
              </a:pathLst>
            </a:custGeom>
            <a:solidFill>
              <a:srgbClr val="D1C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6704665" y="4070451"/>
              <a:ext cx="43136" cy="68371"/>
            </a:xfrm>
            <a:custGeom>
              <a:avLst/>
              <a:gdLst/>
              <a:ahLst/>
              <a:cxnLst/>
              <a:rect l="l" t="t" r="r" b="b"/>
              <a:pathLst>
                <a:path w="1629" h="2582" extrusionOk="0">
                  <a:moveTo>
                    <a:pt x="661" y="505"/>
                  </a:moveTo>
                  <a:cubicBezTo>
                    <a:pt x="684" y="505"/>
                    <a:pt x="708" y="529"/>
                    <a:pt x="732" y="552"/>
                  </a:cubicBezTo>
                  <a:lnTo>
                    <a:pt x="755" y="812"/>
                  </a:lnTo>
                  <a:cubicBezTo>
                    <a:pt x="755" y="836"/>
                    <a:pt x="755" y="859"/>
                    <a:pt x="708" y="883"/>
                  </a:cubicBezTo>
                  <a:lnTo>
                    <a:pt x="449" y="906"/>
                  </a:lnTo>
                  <a:cubicBezTo>
                    <a:pt x="425" y="906"/>
                    <a:pt x="401" y="906"/>
                    <a:pt x="401" y="859"/>
                  </a:cubicBezTo>
                  <a:lnTo>
                    <a:pt x="354" y="600"/>
                  </a:lnTo>
                  <a:cubicBezTo>
                    <a:pt x="354" y="576"/>
                    <a:pt x="378" y="552"/>
                    <a:pt x="401" y="552"/>
                  </a:cubicBezTo>
                  <a:lnTo>
                    <a:pt x="661" y="505"/>
                  </a:lnTo>
                  <a:close/>
                  <a:moveTo>
                    <a:pt x="675" y="1"/>
                  </a:moveTo>
                  <a:cubicBezTo>
                    <a:pt x="663" y="1"/>
                    <a:pt x="650" y="3"/>
                    <a:pt x="637" y="10"/>
                  </a:cubicBezTo>
                  <a:lnTo>
                    <a:pt x="260" y="57"/>
                  </a:lnTo>
                  <a:cubicBezTo>
                    <a:pt x="213" y="57"/>
                    <a:pt x="189" y="104"/>
                    <a:pt x="189" y="151"/>
                  </a:cubicBezTo>
                  <a:lnTo>
                    <a:pt x="0" y="2464"/>
                  </a:lnTo>
                  <a:cubicBezTo>
                    <a:pt x="0" y="2534"/>
                    <a:pt x="47" y="2582"/>
                    <a:pt x="118" y="2582"/>
                  </a:cubicBezTo>
                  <a:lnTo>
                    <a:pt x="802" y="2464"/>
                  </a:lnTo>
                  <a:lnTo>
                    <a:pt x="850" y="2464"/>
                  </a:lnTo>
                  <a:lnTo>
                    <a:pt x="1534" y="2369"/>
                  </a:lnTo>
                  <a:cubicBezTo>
                    <a:pt x="1581" y="2369"/>
                    <a:pt x="1628" y="2299"/>
                    <a:pt x="1605" y="2228"/>
                  </a:cubicBezTo>
                  <a:lnTo>
                    <a:pt x="755" y="57"/>
                  </a:lnTo>
                  <a:cubicBezTo>
                    <a:pt x="738" y="22"/>
                    <a:pt x="708" y="1"/>
                    <a:pt x="675" y="1"/>
                  </a:cubicBezTo>
                  <a:close/>
                </a:path>
              </a:pathLst>
            </a:custGeom>
            <a:solidFill>
              <a:srgbClr val="D1C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6111130" y="3901125"/>
              <a:ext cx="236443" cy="255947"/>
            </a:xfrm>
            <a:custGeom>
              <a:avLst/>
              <a:gdLst/>
              <a:ahLst/>
              <a:cxnLst/>
              <a:rect l="l" t="t" r="r" b="b"/>
              <a:pathLst>
                <a:path w="8873" h="9604" extrusionOk="0">
                  <a:moveTo>
                    <a:pt x="8872" y="0"/>
                  </a:moveTo>
                  <a:lnTo>
                    <a:pt x="8872" y="0"/>
                  </a:lnTo>
                  <a:cubicBezTo>
                    <a:pt x="5050" y="401"/>
                    <a:pt x="2690" y="1581"/>
                    <a:pt x="2690" y="1581"/>
                  </a:cubicBezTo>
                  <a:cubicBezTo>
                    <a:pt x="1699" y="1958"/>
                    <a:pt x="732" y="2596"/>
                    <a:pt x="331" y="3563"/>
                  </a:cubicBezTo>
                  <a:cubicBezTo>
                    <a:pt x="95" y="4200"/>
                    <a:pt x="0" y="4884"/>
                    <a:pt x="48" y="5569"/>
                  </a:cubicBezTo>
                  <a:cubicBezTo>
                    <a:pt x="48" y="6819"/>
                    <a:pt x="95" y="8211"/>
                    <a:pt x="1039" y="9037"/>
                  </a:cubicBezTo>
                  <a:cubicBezTo>
                    <a:pt x="1392" y="9344"/>
                    <a:pt x="1841" y="9533"/>
                    <a:pt x="2313" y="9603"/>
                  </a:cubicBezTo>
                  <a:cubicBezTo>
                    <a:pt x="2124" y="7763"/>
                    <a:pt x="2218" y="5922"/>
                    <a:pt x="3091" y="4318"/>
                  </a:cubicBezTo>
                  <a:cubicBezTo>
                    <a:pt x="4247" y="2147"/>
                    <a:pt x="6560" y="944"/>
                    <a:pt x="887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6165312" y="3897675"/>
              <a:ext cx="423166" cy="260088"/>
            </a:xfrm>
            <a:custGeom>
              <a:avLst/>
              <a:gdLst/>
              <a:ahLst/>
              <a:cxnLst/>
              <a:rect l="l" t="t" r="r" b="b"/>
              <a:pathLst>
                <a:path w="15904" h="9775" extrusionOk="0">
                  <a:moveTo>
                    <a:pt x="9422" y="1"/>
                  </a:moveTo>
                  <a:cubicBezTo>
                    <a:pt x="8560" y="1"/>
                    <a:pt x="7698" y="49"/>
                    <a:pt x="6843" y="141"/>
                  </a:cubicBezTo>
                  <a:lnTo>
                    <a:pt x="6772" y="141"/>
                  </a:lnTo>
                  <a:cubicBezTo>
                    <a:pt x="4460" y="1061"/>
                    <a:pt x="2147" y="2288"/>
                    <a:pt x="968" y="4459"/>
                  </a:cubicBezTo>
                  <a:cubicBezTo>
                    <a:pt x="95" y="6040"/>
                    <a:pt x="0" y="7880"/>
                    <a:pt x="189" y="9744"/>
                  </a:cubicBezTo>
                  <a:cubicBezTo>
                    <a:pt x="423" y="9764"/>
                    <a:pt x="660" y="9775"/>
                    <a:pt x="897" y="9775"/>
                  </a:cubicBezTo>
                  <a:cubicBezTo>
                    <a:pt x="1495" y="9775"/>
                    <a:pt x="2099" y="9708"/>
                    <a:pt x="2690" y="9556"/>
                  </a:cubicBezTo>
                  <a:lnTo>
                    <a:pt x="11774" y="8187"/>
                  </a:lnTo>
                  <a:lnTo>
                    <a:pt x="11963" y="8163"/>
                  </a:lnTo>
                  <a:cubicBezTo>
                    <a:pt x="13214" y="8022"/>
                    <a:pt x="14582" y="7762"/>
                    <a:pt x="15243" y="6701"/>
                  </a:cubicBezTo>
                  <a:cubicBezTo>
                    <a:pt x="15903" y="5662"/>
                    <a:pt x="15550" y="4270"/>
                    <a:pt x="15172" y="3090"/>
                  </a:cubicBezTo>
                  <a:cubicBezTo>
                    <a:pt x="15007" y="2430"/>
                    <a:pt x="14724" y="1816"/>
                    <a:pt x="14323" y="1274"/>
                  </a:cubicBezTo>
                  <a:cubicBezTo>
                    <a:pt x="13638" y="448"/>
                    <a:pt x="12529" y="165"/>
                    <a:pt x="11468" y="94"/>
                  </a:cubicBezTo>
                  <a:cubicBezTo>
                    <a:pt x="10789" y="31"/>
                    <a:pt x="10105" y="1"/>
                    <a:pt x="94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6105334" y="4214020"/>
              <a:ext cx="228708" cy="403635"/>
            </a:xfrm>
            <a:custGeom>
              <a:avLst/>
              <a:gdLst/>
              <a:ahLst/>
              <a:cxnLst/>
              <a:rect l="l" t="t" r="r" b="b"/>
              <a:pathLst>
                <a:path w="8637" h="15243" extrusionOk="0">
                  <a:moveTo>
                    <a:pt x="8637" y="0"/>
                  </a:moveTo>
                  <a:cubicBezTo>
                    <a:pt x="5664" y="496"/>
                    <a:pt x="3635" y="944"/>
                    <a:pt x="3635" y="944"/>
                  </a:cubicBezTo>
                  <a:cubicBezTo>
                    <a:pt x="2620" y="1085"/>
                    <a:pt x="1723" y="1699"/>
                    <a:pt x="1181" y="2572"/>
                  </a:cubicBezTo>
                  <a:cubicBezTo>
                    <a:pt x="591" y="3492"/>
                    <a:pt x="379" y="4601"/>
                    <a:pt x="261" y="5663"/>
                  </a:cubicBezTo>
                  <a:cubicBezTo>
                    <a:pt x="1" y="7834"/>
                    <a:pt x="25" y="10028"/>
                    <a:pt x="379" y="12152"/>
                  </a:cubicBezTo>
                  <a:lnTo>
                    <a:pt x="379" y="12222"/>
                  </a:lnTo>
                  <a:cubicBezTo>
                    <a:pt x="638" y="13709"/>
                    <a:pt x="1747" y="14865"/>
                    <a:pt x="3210" y="15172"/>
                  </a:cubicBezTo>
                  <a:cubicBezTo>
                    <a:pt x="3328" y="15195"/>
                    <a:pt x="3422" y="15219"/>
                    <a:pt x="3540" y="15243"/>
                  </a:cubicBezTo>
                  <a:cubicBezTo>
                    <a:pt x="3304" y="14393"/>
                    <a:pt x="3163" y="13520"/>
                    <a:pt x="3068" y="12671"/>
                  </a:cubicBezTo>
                  <a:cubicBezTo>
                    <a:pt x="2714" y="9745"/>
                    <a:pt x="2998" y="6678"/>
                    <a:pt x="4390" y="4082"/>
                  </a:cubicBezTo>
                  <a:cubicBezTo>
                    <a:pt x="5357" y="2312"/>
                    <a:pt x="6844" y="873"/>
                    <a:pt x="8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6174820" y="4186249"/>
              <a:ext cx="543608" cy="431412"/>
            </a:xfrm>
            <a:custGeom>
              <a:avLst/>
              <a:gdLst/>
              <a:ahLst/>
              <a:cxnLst/>
              <a:rect l="l" t="t" r="r" b="b"/>
              <a:pathLst>
                <a:path w="20529" h="16292" extrusionOk="0">
                  <a:moveTo>
                    <a:pt x="14303" y="1"/>
                  </a:moveTo>
                  <a:cubicBezTo>
                    <a:pt x="14161" y="1"/>
                    <a:pt x="14018" y="9"/>
                    <a:pt x="13874" y="25"/>
                  </a:cubicBezTo>
                  <a:cubicBezTo>
                    <a:pt x="13332" y="73"/>
                    <a:pt x="12813" y="120"/>
                    <a:pt x="12270" y="167"/>
                  </a:cubicBezTo>
                  <a:cubicBezTo>
                    <a:pt x="9958" y="427"/>
                    <a:pt x="7763" y="733"/>
                    <a:pt x="5946" y="1040"/>
                  </a:cubicBezTo>
                  <a:cubicBezTo>
                    <a:pt x="4130" y="1913"/>
                    <a:pt x="2643" y="3352"/>
                    <a:pt x="1699" y="5122"/>
                  </a:cubicBezTo>
                  <a:cubicBezTo>
                    <a:pt x="307" y="7718"/>
                    <a:pt x="0" y="10785"/>
                    <a:pt x="354" y="13711"/>
                  </a:cubicBezTo>
                  <a:cubicBezTo>
                    <a:pt x="449" y="14560"/>
                    <a:pt x="614" y="15433"/>
                    <a:pt x="850" y="16259"/>
                  </a:cubicBezTo>
                  <a:cubicBezTo>
                    <a:pt x="1009" y="16280"/>
                    <a:pt x="1168" y="16292"/>
                    <a:pt x="1327" y="16292"/>
                  </a:cubicBezTo>
                  <a:cubicBezTo>
                    <a:pt x="1522" y="16292"/>
                    <a:pt x="1717" y="16274"/>
                    <a:pt x="1912" y="16235"/>
                  </a:cubicBezTo>
                  <a:lnTo>
                    <a:pt x="14464" y="14348"/>
                  </a:lnTo>
                  <a:lnTo>
                    <a:pt x="17178" y="13923"/>
                  </a:lnTo>
                  <a:cubicBezTo>
                    <a:pt x="17650" y="13852"/>
                    <a:pt x="18098" y="13711"/>
                    <a:pt x="18499" y="13475"/>
                  </a:cubicBezTo>
                  <a:cubicBezTo>
                    <a:pt x="19797" y="12743"/>
                    <a:pt x="20528" y="11304"/>
                    <a:pt x="20340" y="9818"/>
                  </a:cubicBezTo>
                  <a:lnTo>
                    <a:pt x="20340" y="9747"/>
                  </a:lnTo>
                  <a:cubicBezTo>
                    <a:pt x="20009" y="7600"/>
                    <a:pt x="19396" y="5523"/>
                    <a:pt x="18499" y="3541"/>
                  </a:cubicBezTo>
                  <a:cubicBezTo>
                    <a:pt x="18074" y="2550"/>
                    <a:pt x="17532" y="1559"/>
                    <a:pt x="16706" y="851"/>
                  </a:cubicBezTo>
                  <a:cubicBezTo>
                    <a:pt x="16017" y="304"/>
                    <a:pt x="15171" y="1"/>
                    <a:pt x="1430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62" name="Google Shape;162;p2"/>
          <p:cNvSpPr/>
          <p:nvPr/>
        </p:nvSpPr>
        <p:spPr>
          <a:xfrm>
            <a:off x="9473539" y="3767160"/>
            <a:ext cx="20867" cy="20125"/>
          </a:xfrm>
          <a:custGeom>
            <a:avLst/>
            <a:gdLst/>
            <a:ahLst/>
            <a:cxnLst/>
            <a:rect l="l" t="t" r="r" b="b"/>
            <a:pathLst>
              <a:path w="591" h="570" extrusionOk="0">
                <a:moveTo>
                  <a:pt x="320" y="0"/>
                </a:moveTo>
                <a:cubicBezTo>
                  <a:pt x="308" y="0"/>
                  <a:pt x="296" y="1"/>
                  <a:pt x="284" y="3"/>
                </a:cubicBezTo>
                <a:cubicBezTo>
                  <a:pt x="119" y="3"/>
                  <a:pt x="1" y="145"/>
                  <a:pt x="1" y="310"/>
                </a:cubicBezTo>
                <a:cubicBezTo>
                  <a:pt x="24" y="452"/>
                  <a:pt x="142" y="570"/>
                  <a:pt x="308" y="570"/>
                </a:cubicBezTo>
                <a:cubicBezTo>
                  <a:pt x="473" y="570"/>
                  <a:pt x="591" y="428"/>
                  <a:pt x="567" y="263"/>
                </a:cubicBezTo>
                <a:cubicBezTo>
                  <a:pt x="567" y="112"/>
                  <a:pt x="449" y="0"/>
                  <a:pt x="32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63" name="Google Shape;163;p2"/>
          <p:cNvGrpSpPr/>
          <p:nvPr/>
        </p:nvGrpSpPr>
        <p:grpSpPr>
          <a:xfrm>
            <a:off x="2125857" y="431028"/>
            <a:ext cx="464116" cy="649533"/>
            <a:chOff x="2157913" y="1144688"/>
            <a:chExt cx="267451" cy="374299"/>
          </a:xfrm>
        </p:grpSpPr>
        <p:sp>
          <p:nvSpPr>
            <p:cNvPr id="164" name="Google Shape;164;p2"/>
            <p:cNvSpPr/>
            <p:nvPr/>
          </p:nvSpPr>
          <p:spPr>
            <a:xfrm>
              <a:off x="2157913" y="1468358"/>
              <a:ext cx="50630" cy="50630"/>
            </a:xfrm>
            <a:custGeom>
              <a:avLst/>
              <a:gdLst/>
              <a:ahLst/>
              <a:cxnLst/>
              <a:rect l="l" t="t" r="r" b="b"/>
              <a:pathLst>
                <a:path w="1912" h="1912" extrusionOk="0">
                  <a:moveTo>
                    <a:pt x="968" y="0"/>
                  </a:moveTo>
                  <a:cubicBezTo>
                    <a:pt x="425" y="0"/>
                    <a:pt x="1" y="425"/>
                    <a:pt x="1" y="968"/>
                  </a:cubicBezTo>
                  <a:cubicBezTo>
                    <a:pt x="1" y="1487"/>
                    <a:pt x="425" y="1911"/>
                    <a:pt x="968" y="1911"/>
                  </a:cubicBezTo>
                  <a:cubicBezTo>
                    <a:pt x="1487" y="1911"/>
                    <a:pt x="1912" y="1487"/>
                    <a:pt x="1912" y="968"/>
                  </a:cubicBezTo>
                  <a:cubicBezTo>
                    <a:pt x="1912" y="425"/>
                    <a:pt x="1487" y="0"/>
                    <a:pt x="9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2392211" y="1144688"/>
              <a:ext cx="33153" cy="33788"/>
            </a:xfrm>
            <a:custGeom>
              <a:avLst/>
              <a:gdLst/>
              <a:ahLst/>
              <a:cxnLst/>
              <a:rect l="l" t="t" r="r" b="b"/>
              <a:pathLst>
                <a:path w="1252" h="1276" extrusionOk="0">
                  <a:moveTo>
                    <a:pt x="638" y="1"/>
                  </a:moveTo>
                  <a:cubicBezTo>
                    <a:pt x="284" y="1"/>
                    <a:pt x="1" y="284"/>
                    <a:pt x="1" y="638"/>
                  </a:cubicBezTo>
                  <a:cubicBezTo>
                    <a:pt x="1" y="992"/>
                    <a:pt x="284" y="1275"/>
                    <a:pt x="638" y="1275"/>
                  </a:cubicBezTo>
                  <a:cubicBezTo>
                    <a:pt x="992" y="1275"/>
                    <a:pt x="1251" y="992"/>
                    <a:pt x="1251" y="638"/>
                  </a:cubicBezTo>
                  <a:cubicBezTo>
                    <a:pt x="1251" y="284"/>
                    <a:pt x="992" y="1"/>
                    <a:pt x="6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6" name="Google Shape;166;p2"/>
          <p:cNvGrpSpPr/>
          <p:nvPr/>
        </p:nvGrpSpPr>
        <p:grpSpPr>
          <a:xfrm>
            <a:off x="10880882" y="1542621"/>
            <a:ext cx="1093028" cy="1154179"/>
            <a:chOff x="7088286" y="1674216"/>
            <a:chExt cx="819771" cy="865634"/>
          </a:xfrm>
        </p:grpSpPr>
        <p:grpSp>
          <p:nvGrpSpPr>
            <p:cNvPr id="167" name="Google Shape;167;p2"/>
            <p:cNvGrpSpPr/>
            <p:nvPr/>
          </p:nvGrpSpPr>
          <p:grpSpPr>
            <a:xfrm>
              <a:off x="7331958" y="1674216"/>
              <a:ext cx="576099" cy="865634"/>
              <a:chOff x="7331958" y="1674216"/>
              <a:chExt cx="576099" cy="865634"/>
            </a:xfrm>
          </p:grpSpPr>
          <p:sp>
            <p:nvSpPr>
              <p:cNvPr id="168" name="Google Shape;168;p2"/>
              <p:cNvSpPr/>
              <p:nvPr/>
            </p:nvSpPr>
            <p:spPr>
              <a:xfrm>
                <a:off x="7331958" y="1859552"/>
                <a:ext cx="576099" cy="680298"/>
              </a:xfrm>
              <a:custGeom>
                <a:avLst/>
                <a:gdLst/>
                <a:ahLst/>
                <a:cxnLst/>
                <a:rect l="l" t="t" r="r" b="b"/>
                <a:pathLst>
                  <a:path w="21756" h="25691" extrusionOk="0">
                    <a:moveTo>
                      <a:pt x="11030" y="0"/>
                    </a:moveTo>
                    <a:cubicBezTo>
                      <a:pt x="10081" y="0"/>
                      <a:pt x="9170" y="525"/>
                      <a:pt x="8731" y="1437"/>
                    </a:cubicBezTo>
                    <a:lnTo>
                      <a:pt x="614" y="18261"/>
                    </a:lnTo>
                    <a:cubicBezTo>
                      <a:pt x="1" y="19511"/>
                      <a:pt x="520" y="21045"/>
                      <a:pt x="1794" y="21658"/>
                    </a:cubicBezTo>
                    <a:lnTo>
                      <a:pt x="5027" y="23216"/>
                    </a:lnTo>
                    <a:lnTo>
                      <a:pt x="6372" y="23876"/>
                    </a:lnTo>
                    <a:lnTo>
                      <a:pt x="9604" y="25434"/>
                    </a:lnTo>
                    <a:cubicBezTo>
                      <a:pt x="9966" y="25608"/>
                      <a:pt x="10350" y="25691"/>
                      <a:pt x="10727" y="25691"/>
                    </a:cubicBezTo>
                    <a:cubicBezTo>
                      <a:pt x="11676" y="25691"/>
                      <a:pt x="12586" y="25166"/>
                      <a:pt x="13025" y="24254"/>
                    </a:cubicBezTo>
                    <a:lnTo>
                      <a:pt x="21142" y="7430"/>
                    </a:lnTo>
                    <a:cubicBezTo>
                      <a:pt x="21756" y="6180"/>
                      <a:pt x="21237" y="4646"/>
                      <a:pt x="19986" y="4033"/>
                    </a:cubicBezTo>
                    <a:lnTo>
                      <a:pt x="19089" y="3608"/>
                    </a:lnTo>
                    <a:cubicBezTo>
                      <a:pt x="18641" y="3396"/>
                      <a:pt x="18429" y="2877"/>
                      <a:pt x="18618" y="2405"/>
                    </a:cubicBezTo>
                    <a:lnTo>
                      <a:pt x="14276" y="305"/>
                    </a:lnTo>
                    <a:cubicBezTo>
                      <a:pt x="14093" y="604"/>
                      <a:pt x="13769" y="775"/>
                      <a:pt x="13437" y="775"/>
                    </a:cubicBezTo>
                    <a:cubicBezTo>
                      <a:pt x="13298" y="775"/>
                      <a:pt x="13158" y="745"/>
                      <a:pt x="13025" y="682"/>
                    </a:cubicBezTo>
                    <a:lnTo>
                      <a:pt x="12152" y="257"/>
                    </a:lnTo>
                    <a:cubicBezTo>
                      <a:pt x="11790" y="83"/>
                      <a:pt x="11407" y="0"/>
                      <a:pt x="1103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9" name="Google Shape;169;p2"/>
              <p:cNvSpPr/>
              <p:nvPr/>
            </p:nvSpPr>
            <p:spPr>
              <a:xfrm>
                <a:off x="7698737" y="1674216"/>
                <a:ext cx="186207" cy="248409"/>
              </a:xfrm>
              <a:custGeom>
                <a:avLst/>
                <a:gdLst/>
                <a:ahLst/>
                <a:cxnLst/>
                <a:rect l="l" t="t" r="r" b="b"/>
                <a:pathLst>
                  <a:path w="7032" h="9381" extrusionOk="0">
                    <a:moveTo>
                      <a:pt x="6460" y="0"/>
                    </a:moveTo>
                    <a:cubicBezTo>
                      <a:pt x="6430" y="0"/>
                      <a:pt x="6400" y="4"/>
                      <a:pt x="6371" y="13"/>
                    </a:cubicBezTo>
                    <a:cubicBezTo>
                      <a:pt x="5852" y="178"/>
                      <a:pt x="5380" y="461"/>
                      <a:pt x="5002" y="862"/>
                    </a:cubicBezTo>
                    <a:cubicBezTo>
                      <a:pt x="4059" y="1853"/>
                      <a:pt x="3799" y="3387"/>
                      <a:pt x="2785" y="4307"/>
                    </a:cubicBezTo>
                    <a:lnTo>
                      <a:pt x="3445" y="4637"/>
                    </a:lnTo>
                    <a:cubicBezTo>
                      <a:pt x="3666" y="4718"/>
                      <a:pt x="3562" y="5021"/>
                      <a:pt x="3380" y="5021"/>
                    </a:cubicBezTo>
                    <a:cubicBezTo>
                      <a:pt x="3349" y="5021"/>
                      <a:pt x="3315" y="5012"/>
                      <a:pt x="3280" y="4991"/>
                    </a:cubicBezTo>
                    <a:lnTo>
                      <a:pt x="2619" y="4685"/>
                    </a:lnTo>
                    <a:cubicBezTo>
                      <a:pt x="2413" y="4585"/>
                      <a:pt x="2194" y="4537"/>
                      <a:pt x="1977" y="4537"/>
                    </a:cubicBezTo>
                    <a:cubicBezTo>
                      <a:pt x="1425" y="4537"/>
                      <a:pt x="891" y="4844"/>
                      <a:pt x="637" y="5369"/>
                    </a:cubicBezTo>
                    <a:lnTo>
                      <a:pt x="0" y="6714"/>
                    </a:lnTo>
                    <a:lnTo>
                      <a:pt x="2572" y="7964"/>
                    </a:lnTo>
                    <a:lnTo>
                      <a:pt x="2926" y="8130"/>
                    </a:lnTo>
                    <a:lnTo>
                      <a:pt x="5522" y="9380"/>
                    </a:lnTo>
                    <a:lnTo>
                      <a:pt x="6159" y="8035"/>
                    </a:lnTo>
                    <a:cubicBezTo>
                      <a:pt x="6513" y="7304"/>
                      <a:pt x="6206" y="6407"/>
                      <a:pt x="5451" y="6053"/>
                    </a:cubicBezTo>
                    <a:lnTo>
                      <a:pt x="4814" y="5746"/>
                    </a:lnTo>
                    <a:cubicBezTo>
                      <a:pt x="4629" y="5623"/>
                      <a:pt x="4730" y="5375"/>
                      <a:pt x="4899" y="5375"/>
                    </a:cubicBezTo>
                    <a:cubicBezTo>
                      <a:pt x="4925" y="5375"/>
                      <a:pt x="4951" y="5380"/>
                      <a:pt x="4979" y="5392"/>
                    </a:cubicBezTo>
                    <a:lnTo>
                      <a:pt x="5640" y="5699"/>
                    </a:lnTo>
                    <a:cubicBezTo>
                      <a:pt x="5734" y="4331"/>
                      <a:pt x="6772" y="3174"/>
                      <a:pt x="6961" y="1806"/>
                    </a:cubicBezTo>
                    <a:cubicBezTo>
                      <a:pt x="7032" y="1263"/>
                      <a:pt x="6984" y="721"/>
                      <a:pt x="6772" y="201"/>
                    </a:cubicBezTo>
                    <a:cubicBezTo>
                      <a:pt x="6733" y="85"/>
                      <a:pt x="6599" y="0"/>
                      <a:pt x="646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0" name="Google Shape;170;p2"/>
              <p:cNvSpPr/>
              <p:nvPr/>
            </p:nvSpPr>
            <p:spPr>
              <a:xfrm>
                <a:off x="7731837" y="1817395"/>
                <a:ext cx="23144" cy="36993"/>
              </a:xfrm>
              <a:custGeom>
                <a:avLst/>
                <a:gdLst/>
                <a:ahLst/>
                <a:cxnLst/>
                <a:rect l="l" t="t" r="r" b="b"/>
                <a:pathLst>
                  <a:path w="874" h="1397" extrusionOk="0">
                    <a:moveTo>
                      <a:pt x="713" y="0"/>
                    </a:moveTo>
                    <a:cubicBezTo>
                      <a:pt x="651" y="0"/>
                      <a:pt x="603" y="27"/>
                      <a:pt x="567" y="80"/>
                    </a:cubicBezTo>
                    <a:lnTo>
                      <a:pt x="48" y="1189"/>
                    </a:lnTo>
                    <a:cubicBezTo>
                      <a:pt x="1" y="1260"/>
                      <a:pt x="48" y="1354"/>
                      <a:pt x="119" y="1378"/>
                    </a:cubicBezTo>
                    <a:cubicBezTo>
                      <a:pt x="139" y="1391"/>
                      <a:pt x="158" y="1397"/>
                      <a:pt x="178" y="1397"/>
                    </a:cubicBezTo>
                    <a:cubicBezTo>
                      <a:pt x="227" y="1397"/>
                      <a:pt x="274" y="1358"/>
                      <a:pt x="308" y="1307"/>
                    </a:cubicBezTo>
                    <a:lnTo>
                      <a:pt x="827" y="221"/>
                    </a:lnTo>
                    <a:cubicBezTo>
                      <a:pt x="874" y="151"/>
                      <a:pt x="850" y="56"/>
                      <a:pt x="779" y="9"/>
                    </a:cubicBezTo>
                    <a:cubicBezTo>
                      <a:pt x="756" y="3"/>
                      <a:pt x="734" y="0"/>
                      <a:pt x="713" y="0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1" name="Google Shape;171;p2"/>
              <p:cNvSpPr/>
              <p:nvPr/>
            </p:nvSpPr>
            <p:spPr>
              <a:xfrm>
                <a:off x="7753710" y="1827749"/>
                <a:ext cx="22534" cy="36993"/>
              </a:xfrm>
              <a:custGeom>
                <a:avLst/>
                <a:gdLst/>
                <a:ahLst/>
                <a:cxnLst/>
                <a:rect l="l" t="t" r="r" b="b"/>
                <a:pathLst>
                  <a:path w="851" h="1397" extrusionOk="0">
                    <a:moveTo>
                      <a:pt x="693" y="0"/>
                    </a:moveTo>
                    <a:cubicBezTo>
                      <a:pt x="638" y="0"/>
                      <a:pt x="584" y="39"/>
                      <a:pt x="567" y="90"/>
                    </a:cubicBezTo>
                    <a:lnTo>
                      <a:pt x="24" y="1199"/>
                    </a:lnTo>
                    <a:cubicBezTo>
                      <a:pt x="1" y="1270"/>
                      <a:pt x="24" y="1341"/>
                      <a:pt x="95" y="1388"/>
                    </a:cubicBezTo>
                    <a:cubicBezTo>
                      <a:pt x="113" y="1394"/>
                      <a:pt x="132" y="1397"/>
                      <a:pt x="151" y="1397"/>
                    </a:cubicBezTo>
                    <a:cubicBezTo>
                      <a:pt x="209" y="1397"/>
                      <a:pt x="266" y="1370"/>
                      <a:pt x="284" y="1317"/>
                    </a:cubicBezTo>
                    <a:lnTo>
                      <a:pt x="826" y="208"/>
                    </a:lnTo>
                    <a:cubicBezTo>
                      <a:pt x="850" y="137"/>
                      <a:pt x="826" y="43"/>
                      <a:pt x="756" y="19"/>
                    </a:cubicBezTo>
                    <a:cubicBezTo>
                      <a:pt x="736" y="6"/>
                      <a:pt x="714" y="0"/>
                      <a:pt x="693" y="0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2" name="Google Shape;172;p2"/>
              <p:cNvSpPr/>
              <p:nvPr/>
            </p:nvSpPr>
            <p:spPr>
              <a:xfrm>
                <a:off x="7774947" y="1837997"/>
                <a:ext cx="22534" cy="36754"/>
              </a:xfrm>
              <a:custGeom>
                <a:avLst/>
                <a:gdLst/>
                <a:ahLst/>
                <a:cxnLst/>
                <a:rect l="l" t="t" r="r" b="b"/>
                <a:pathLst>
                  <a:path w="851" h="1388" extrusionOk="0">
                    <a:moveTo>
                      <a:pt x="700" y="1"/>
                    </a:moveTo>
                    <a:cubicBezTo>
                      <a:pt x="642" y="1"/>
                      <a:pt x="585" y="27"/>
                      <a:pt x="567" y="80"/>
                    </a:cubicBezTo>
                    <a:lnTo>
                      <a:pt x="24" y="1189"/>
                    </a:lnTo>
                    <a:cubicBezTo>
                      <a:pt x="1" y="1260"/>
                      <a:pt x="24" y="1331"/>
                      <a:pt x="95" y="1378"/>
                    </a:cubicBezTo>
                    <a:cubicBezTo>
                      <a:pt x="113" y="1384"/>
                      <a:pt x="132" y="1387"/>
                      <a:pt x="151" y="1387"/>
                    </a:cubicBezTo>
                    <a:cubicBezTo>
                      <a:pt x="209" y="1387"/>
                      <a:pt x="266" y="1361"/>
                      <a:pt x="284" y="1307"/>
                    </a:cubicBezTo>
                    <a:lnTo>
                      <a:pt x="827" y="198"/>
                    </a:lnTo>
                    <a:cubicBezTo>
                      <a:pt x="850" y="128"/>
                      <a:pt x="827" y="57"/>
                      <a:pt x="756" y="10"/>
                    </a:cubicBezTo>
                    <a:cubicBezTo>
                      <a:pt x="738" y="4"/>
                      <a:pt x="719" y="1"/>
                      <a:pt x="700" y="1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3" name="Google Shape;173;p2"/>
              <p:cNvSpPr/>
              <p:nvPr/>
            </p:nvSpPr>
            <p:spPr>
              <a:xfrm>
                <a:off x="7796211" y="1848616"/>
                <a:ext cx="22508" cy="36754"/>
              </a:xfrm>
              <a:custGeom>
                <a:avLst/>
                <a:gdLst/>
                <a:ahLst/>
                <a:cxnLst/>
                <a:rect l="l" t="t" r="r" b="b"/>
                <a:pathLst>
                  <a:path w="850" h="1388" extrusionOk="0">
                    <a:moveTo>
                      <a:pt x="699" y="1"/>
                    </a:moveTo>
                    <a:cubicBezTo>
                      <a:pt x="642" y="1"/>
                      <a:pt x="584" y="28"/>
                      <a:pt x="566" y="81"/>
                    </a:cubicBezTo>
                    <a:lnTo>
                      <a:pt x="24" y="1190"/>
                    </a:lnTo>
                    <a:cubicBezTo>
                      <a:pt x="0" y="1260"/>
                      <a:pt x="24" y="1331"/>
                      <a:pt x="95" y="1378"/>
                    </a:cubicBezTo>
                    <a:cubicBezTo>
                      <a:pt x="112" y="1384"/>
                      <a:pt x="131" y="1387"/>
                      <a:pt x="151" y="1387"/>
                    </a:cubicBezTo>
                    <a:cubicBezTo>
                      <a:pt x="210" y="1387"/>
                      <a:pt x="271" y="1361"/>
                      <a:pt x="307" y="1308"/>
                    </a:cubicBezTo>
                    <a:lnTo>
                      <a:pt x="826" y="199"/>
                    </a:lnTo>
                    <a:cubicBezTo>
                      <a:pt x="850" y="128"/>
                      <a:pt x="826" y="57"/>
                      <a:pt x="755" y="10"/>
                    </a:cubicBezTo>
                    <a:cubicBezTo>
                      <a:pt x="737" y="4"/>
                      <a:pt x="718" y="1"/>
                      <a:pt x="699" y="1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4" name="Google Shape;174;p2"/>
              <p:cNvSpPr/>
              <p:nvPr/>
            </p:nvSpPr>
            <p:spPr>
              <a:xfrm>
                <a:off x="7817448" y="1858625"/>
                <a:ext cx="23144" cy="36993"/>
              </a:xfrm>
              <a:custGeom>
                <a:avLst/>
                <a:gdLst/>
                <a:ahLst/>
                <a:cxnLst/>
                <a:rect l="l" t="t" r="r" b="b"/>
                <a:pathLst>
                  <a:path w="874" h="1397" extrusionOk="0">
                    <a:moveTo>
                      <a:pt x="703" y="0"/>
                    </a:moveTo>
                    <a:cubicBezTo>
                      <a:pt x="651" y="0"/>
                      <a:pt x="602" y="27"/>
                      <a:pt x="567" y="80"/>
                    </a:cubicBezTo>
                    <a:lnTo>
                      <a:pt x="48" y="1189"/>
                    </a:lnTo>
                    <a:cubicBezTo>
                      <a:pt x="0" y="1260"/>
                      <a:pt x="24" y="1354"/>
                      <a:pt x="95" y="1378"/>
                    </a:cubicBezTo>
                    <a:cubicBezTo>
                      <a:pt x="115" y="1391"/>
                      <a:pt x="136" y="1397"/>
                      <a:pt x="158" y="1397"/>
                    </a:cubicBezTo>
                    <a:cubicBezTo>
                      <a:pt x="215" y="1397"/>
                      <a:pt x="273" y="1358"/>
                      <a:pt x="307" y="1307"/>
                    </a:cubicBezTo>
                    <a:lnTo>
                      <a:pt x="826" y="222"/>
                    </a:lnTo>
                    <a:cubicBezTo>
                      <a:pt x="873" y="151"/>
                      <a:pt x="826" y="57"/>
                      <a:pt x="755" y="9"/>
                    </a:cubicBezTo>
                    <a:cubicBezTo>
                      <a:pt x="738" y="3"/>
                      <a:pt x="720" y="0"/>
                      <a:pt x="703" y="0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5" name="Google Shape;175;p2"/>
              <p:cNvSpPr/>
              <p:nvPr/>
            </p:nvSpPr>
            <p:spPr>
              <a:xfrm>
                <a:off x="7423716" y="2201980"/>
                <a:ext cx="344594" cy="264721"/>
              </a:xfrm>
              <a:custGeom>
                <a:avLst/>
                <a:gdLst/>
                <a:ahLst/>
                <a:cxnLst/>
                <a:rect l="l" t="t" r="r" b="b"/>
                <a:pathLst>
                  <a:path w="12718" h="9771" extrusionOk="0">
                    <a:moveTo>
                      <a:pt x="12259" y="0"/>
                    </a:moveTo>
                    <a:cubicBezTo>
                      <a:pt x="10080" y="0"/>
                      <a:pt x="7931" y="470"/>
                      <a:pt x="5946" y="1352"/>
                    </a:cubicBezTo>
                    <a:cubicBezTo>
                      <a:pt x="3610" y="2414"/>
                      <a:pt x="1581" y="4018"/>
                      <a:pt x="0" y="6048"/>
                    </a:cubicBezTo>
                    <a:lnTo>
                      <a:pt x="7669" y="9728"/>
                    </a:lnTo>
                    <a:cubicBezTo>
                      <a:pt x="7712" y="9757"/>
                      <a:pt x="7762" y="9771"/>
                      <a:pt x="7812" y="9771"/>
                    </a:cubicBezTo>
                    <a:cubicBezTo>
                      <a:pt x="7927" y="9771"/>
                      <a:pt x="8044" y="9701"/>
                      <a:pt x="8093" y="9587"/>
                    </a:cubicBezTo>
                    <a:lnTo>
                      <a:pt x="12718" y="7"/>
                    </a:lnTo>
                    <a:cubicBezTo>
                      <a:pt x="12565" y="2"/>
                      <a:pt x="12412" y="0"/>
                      <a:pt x="1225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6" name="Google Shape;176;p2"/>
              <p:cNvSpPr/>
              <p:nvPr/>
            </p:nvSpPr>
            <p:spPr>
              <a:xfrm>
                <a:off x="7398821" y="1952472"/>
                <a:ext cx="433636" cy="415630"/>
              </a:xfrm>
              <a:custGeom>
                <a:avLst/>
                <a:gdLst/>
                <a:ahLst/>
                <a:cxnLst/>
                <a:rect l="l" t="t" r="r" b="b"/>
                <a:pathLst>
                  <a:path w="16376" h="15696" extrusionOk="0">
                    <a:moveTo>
                      <a:pt x="7462" y="1"/>
                    </a:moveTo>
                    <a:cubicBezTo>
                      <a:pt x="7332" y="1"/>
                      <a:pt x="7202" y="71"/>
                      <a:pt x="7150" y="193"/>
                    </a:cubicBezTo>
                    <a:lnTo>
                      <a:pt x="71" y="14822"/>
                    </a:lnTo>
                    <a:cubicBezTo>
                      <a:pt x="1" y="14988"/>
                      <a:pt x="71" y="15176"/>
                      <a:pt x="236" y="15247"/>
                    </a:cubicBezTo>
                    <a:lnTo>
                      <a:pt x="1110" y="15696"/>
                    </a:lnTo>
                    <a:cubicBezTo>
                      <a:pt x="4040" y="11873"/>
                      <a:pt x="8569" y="9649"/>
                      <a:pt x="13383" y="9649"/>
                    </a:cubicBezTo>
                    <a:cubicBezTo>
                      <a:pt x="13531" y="9649"/>
                      <a:pt x="13679" y="9651"/>
                      <a:pt x="13827" y="9655"/>
                    </a:cubicBezTo>
                    <a:lnTo>
                      <a:pt x="13851" y="9655"/>
                    </a:lnTo>
                    <a:lnTo>
                      <a:pt x="16281" y="4606"/>
                    </a:lnTo>
                    <a:cubicBezTo>
                      <a:pt x="16376" y="4441"/>
                      <a:pt x="16305" y="4228"/>
                      <a:pt x="16140" y="4157"/>
                    </a:cubicBezTo>
                    <a:lnTo>
                      <a:pt x="7598" y="28"/>
                    </a:lnTo>
                    <a:cubicBezTo>
                      <a:pt x="7555" y="10"/>
                      <a:pt x="7509" y="1"/>
                      <a:pt x="746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177" name="Google Shape;177;p2"/>
            <p:cNvSpPr/>
            <p:nvPr/>
          </p:nvSpPr>
          <p:spPr>
            <a:xfrm>
              <a:off x="7088286" y="2013800"/>
              <a:ext cx="73138" cy="73138"/>
            </a:xfrm>
            <a:custGeom>
              <a:avLst/>
              <a:gdLst/>
              <a:ahLst/>
              <a:cxnLst/>
              <a:rect l="l" t="t" r="r" b="b"/>
              <a:pathLst>
                <a:path w="2762" h="2762" extrusionOk="0">
                  <a:moveTo>
                    <a:pt x="1369" y="1"/>
                  </a:moveTo>
                  <a:cubicBezTo>
                    <a:pt x="614" y="1"/>
                    <a:pt x="1" y="614"/>
                    <a:pt x="1" y="1370"/>
                  </a:cubicBezTo>
                  <a:cubicBezTo>
                    <a:pt x="1" y="2148"/>
                    <a:pt x="614" y="2762"/>
                    <a:pt x="1369" y="2762"/>
                  </a:cubicBezTo>
                  <a:cubicBezTo>
                    <a:pt x="2124" y="2762"/>
                    <a:pt x="2761" y="2148"/>
                    <a:pt x="2761" y="1370"/>
                  </a:cubicBezTo>
                  <a:cubicBezTo>
                    <a:pt x="2761" y="614"/>
                    <a:pt x="2124" y="1"/>
                    <a:pt x="13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78" name="Google Shape;178;p2"/>
          <p:cNvSpPr/>
          <p:nvPr/>
        </p:nvSpPr>
        <p:spPr>
          <a:xfrm>
            <a:off x="9500598" y="1108716"/>
            <a:ext cx="146541" cy="147816"/>
          </a:xfrm>
          <a:custGeom>
            <a:avLst/>
            <a:gdLst/>
            <a:ahLst/>
            <a:cxnLst/>
            <a:rect l="l" t="t" r="r" b="b"/>
            <a:pathLst>
              <a:path w="2738" h="2762" extrusionOk="0">
                <a:moveTo>
                  <a:pt x="1369" y="0"/>
                </a:moveTo>
                <a:cubicBezTo>
                  <a:pt x="614" y="0"/>
                  <a:pt x="0" y="614"/>
                  <a:pt x="0" y="1369"/>
                </a:cubicBezTo>
                <a:cubicBezTo>
                  <a:pt x="0" y="2124"/>
                  <a:pt x="614" y="2761"/>
                  <a:pt x="1369" y="2761"/>
                </a:cubicBezTo>
                <a:cubicBezTo>
                  <a:pt x="2124" y="2761"/>
                  <a:pt x="2737" y="2124"/>
                  <a:pt x="2737" y="1369"/>
                </a:cubicBezTo>
                <a:cubicBezTo>
                  <a:pt x="2737" y="614"/>
                  <a:pt x="2124" y="0"/>
                  <a:pt x="13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79" name="Google Shape;179;p2"/>
          <p:cNvGrpSpPr/>
          <p:nvPr/>
        </p:nvGrpSpPr>
        <p:grpSpPr>
          <a:xfrm>
            <a:off x="10600955" y="-142017"/>
            <a:ext cx="1117603" cy="1988225"/>
            <a:chOff x="6731516" y="350687"/>
            <a:chExt cx="838202" cy="1491169"/>
          </a:xfrm>
        </p:grpSpPr>
        <p:sp>
          <p:nvSpPr>
            <p:cNvPr id="180" name="Google Shape;180;p2"/>
            <p:cNvSpPr/>
            <p:nvPr/>
          </p:nvSpPr>
          <p:spPr>
            <a:xfrm>
              <a:off x="6911475" y="988500"/>
              <a:ext cx="172675" cy="253324"/>
            </a:xfrm>
            <a:custGeom>
              <a:avLst/>
              <a:gdLst/>
              <a:ahLst/>
              <a:cxnLst/>
              <a:rect l="l" t="t" r="r" b="b"/>
              <a:pathLst>
                <a:path w="6466" h="9486" extrusionOk="0">
                  <a:moveTo>
                    <a:pt x="2195" y="0"/>
                  </a:moveTo>
                  <a:cubicBezTo>
                    <a:pt x="1274" y="519"/>
                    <a:pt x="519" y="1298"/>
                    <a:pt x="0" y="2242"/>
                  </a:cubicBezTo>
                  <a:cubicBezTo>
                    <a:pt x="1864" y="4908"/>
                    <a:pt x="4035" y="7338"/>
                    <a:pt x="6465" y="9485"/>
                  </a:cubicBezTo>
                  <a:cubicBezTo>
                    <a:pt x="6277" y="7739"/>
                    <a:pt x="6064" y="5993"/>
                    <a:pt x="5805" y="4247"/>
                  </a:cubicBezTo>
                  <a:lnTo>
                    <a:pt x="219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6887075" y="1044873"/>
              <a:ext cx="211204" cy="385549"/>
            </a:xfrm>
            <a:custGeom>
              <a:avLst/>
              <a:gdLst/>
              <a:ahLst/>
              <a:cxnLst/>
              <a:rect l="l" t="t" r="r" b="b"/>
              <a:pathLst>
                <a:path w="7976" h="14560" extrusionOk="0">
                  <a:moveTo>
                    <a:pt x="944" y="1"/>
                  </a:moveTo>
                  <a:cubicBezTo>
                    <a:pt x="921" y="48"/>
                    <a:pt x="897" y="95"/>
                    <a:pt x="873" y="166"/>
                  </a:cubicBezTo>
                  <a:cubicBezTo>
                    <a:pt x="0" y="1888"/>
                    <a:pt x="95" y="3988"/>
                    <a:pt x="732" y="5805"/>
                  </a:cubicBezTo>
                  <a:cubicBezTo>
                    <a:pt x="1393" y="7645"/>
                    <a:pt x="2549" y="9226"/>
                    <a:pt x="3823" y="10713"/>
                  </a:cubicBezTo>
                  <a:cubicBezTo>
                    <a:pt x="4955" y="12058"/>
                    <a:pt x="6182" y="13308"/>
                    <a:pt x="7504" y="14488"/>
                  </a:cubicBezTo>
                  <a:cubicBezTo>
                    <a:pt x="7560" y="14537"/>
                    <a:pt x="7624" y="14559"/>
                    <a:pt x="7687" y="14559"/>
                  </a:cubicBezTo>
                  <a:cubicBezTo>
                    <a:pt x="7835" y="14559"/>
                    <a:pt x="7976" y="14435"/>
                    <a:pt x="7976" y="14252"/>
                  </a:cubicBezTo>
                  <a:cubicBezTo>
                    <a:pt x="7858" y="11916"/>
                    <a:pt x="7669" y="9580"/>
                    <a:pt x="7409" y="7244"/>
                  </a:cubicBezTo>
                  <a:cubicBezTo>
                    <a:pt x="4979" y="5097"/>
                    <a:pt x="2808" y="2667"/>
                    <a:pt x="94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7225056" y="902247"/>
              <a:ext cx="94375" cy="271182"/>
            </a:xfrm>
            <a:custGeom>
              <a:avLst/>
              <a:gdLst/>
              <a:ahLst/>
              <a:cxnLst/>
              <a:rect l="l" t="t" r="r" b="b"/>
              <a:pathLst>
                <a:path w="3564" h="10241" extrusionOk="0">
                  <a:moveTo>
                    <a:pt x="971" y="0"/>
                  </a:moveTo>
                  <a:cubicBezTo>
                    <a:pt x="797" y="0"/>
                    <a:pt x="622" y="8"/>
                    <a:pt x="449" y="24"/>
                  </a:cubicBezTo>
                  <a:lnTo>
                    <a:pt x="1" y="5592"/>
                  </a:lnTo>
                  <a:cubicBezTo>
                    <a:pt x="803" y="7173"/>
                    <a:pt x="1653" y="8707"/>
                    <a:pt x="2526" y="10241"/>
                  </a:cubicBezTo>
                  <a:cubicBezTo>
                    <a:pt x="3233" y="7079"/>
                    <a:pt x="3564" y="3823"/>
                    <a:pt x="3517" y="590"/>
                  </a:cubicBezTo>
                  <a:cubicBezTo>
                    <a:pt x="2730" y="197"/>
                    <a:pt x="1845" y="0"/>
                    <a:pt x="9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7288347" y="914894"/>
              <a:ext cx="134995" cy="418252"/>
            </a:xfrm>
            <a:custGeom>
              <a:avLst/>
              <a:gdLst/>
              <a:ahLst/>
              <a:cxnLst/>
              <a:rect l="l" t="t" r="r" b="b"/>
              <a:pathLst>
                <a:path w="5098" h="15795" extrusionOk="0">
                  <a:moveTo>
                    <a:pt x="992" y="0"/>
                  </a:moveTo>
                  <a:lnTo>
                    <a:pt x="992" y="0"/>
                  </a:lnTo>
                  <a:cubicBezTo>
                    <a:pt x="1039" y="3233"/>
                    <a:pt x="708" y="6489"/>
                    <a:pt x="1" y="9651"/>
                  </a:cubicBezTo>
                  <a:cubicBezTo>
                    <a:pt x="1157" y="11703"/>
                    <a:pt x="2360" y="13709"/>
                    <a:pt x="3634" y="15667"/>
                  </a:cubicBezTo>
                  <a:cubicBezTo>
                    <a:pt x="3692" y="15755"/>
                    <a:pt x="3778" y="15794"/>
                    <a:pt x="3864" y="15794"/>
                  </a:cubicBezTo>
                  <a:cubicBezTo>
                    <a:pt x="3988" y="15794"/>
                    <a:pt x="4112" y="15712"/>
                    <a:pt x="4153" y="15573"/>
                  </a:cubicBezTo>
                  <a:cubicBezTo>
                    <a:pt x="4531" y="13851"/>
                    <a:pt x="4790" y="12105"/>
                    <a:pt x="4932" y="10359"/>
                  </a:cubicBezTo>
                  <a:cubicBezTo>
                    <a:pt x="5097" y="8424"/>
                    <a:pt x="5097" y="6442"/>
                    <a:pt x="4554" y="4578"/>
                  </a:cubicBezTo>
                  <a:cubicBezTo>
                    <a:pt x="4012" y="2714"/>
                    <a:pt x="2856" y="968"/>
                    <a:pt x="1157" y="71"/>
                  </a:cubicBezTo>
                  <a:lnTo>
                    <a:pt x="99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6869611" y="351907"/>
              <a:ext cx="114976" cy="189332"/>
            </a:xfrm>
            <a:custGeom>
              <a:avLst/>
              <a:gdLst/>
              <a:ahLst/>
              <a:cxnLst/>
              <a:rect l="l" t="t" r="r" b="b"/>
              <a:pathLst>
                <a:path w="4342" h="7150" extrusionOk="0">
                  <a:moveTo>
                    <a:pt x="1345" y="0"/>
                  </a:moveTo>
                  <a:lnTo>
                    <a:pt x="1322" y="24"/>
                  </a:lnTo>
                  <a:cubicBezTo>
                    <a:pt x="1086" y="401"/>
                    <a:pt x="944" y="802"/>
                    <a:pt x="873" y="1251"/>
                  </a:cubicBezTo>
                  <a:cubicBezTo>
                    <a:pt x="472" y="3186"/>
                    <a:pt x="189" y="5168"/>
                    <a:pt x="0" y="7150"/>
                  </a:cubicBezTo>
                  <a:lnTo>
                    <a:pt x="4342" y="5734"/>
                  </a:lnTo>
                  <a:cubicBezTo>
                    <a:pt x="3422" y="3775"/>
                    <a:pt x="2431" y="1864"/>
                    <a:pt x="1345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6904632" y="350687"/>
              <a:ext cx="150592" cy="155438"/>
            </a:xfrm>
            <a:custGeom>
              <a:avLst/>
              <a:gdLst/>
              <a:ahLst/>
              <a:cxnLst/>
              <a:rect l="l" t="t" r="r" b="b"/>
              <a:pathLst>
                <a:path w="5687" h="5870" extrusionOk="0">
                  <a:moveTo>
                    <a:pt x="321" y="0"/>
                  </a:moveTo>
                  <a:cubicBezTo>
                    <a:pt x="201" y="0"/>
                    <a:pt x="88" y="49"/>
                    <a:pt x="0" y="136"/>
                  </a:cubicBezTo>
                  <a:cubicBezTo>
                    <a:pt x="1086" y="2000"/>
                    <a:pt x="2077" y="3911"/>
                    <a:pt x="2997" y="5870"/>
                  </a:cubicBezTo>
                  <a:lnTo>
                    <a:pt x="5687" y="4997"/>
                  </a:lnTo>
                  <a:cubicBezTo>
                    <a:pt x="4365" y="3510"/>
                    <a:pt x="2997" y="2095"/>
                    <a:pt x="1534" y="750"/>
                  </a:cubicBezTo>
                  <a:cubicBezTo>
                    <a:pt x="1227" y="419"/>
                    <a:pt x="850" y="160"/>
                    <a:pt x="449" y="18"/>
                  </a:cubicBezTo>
                  <a:cubicBezTo>
                    <a:pt x="406" y="6"/>
                    <a:pt x="363" y="0"/>
                    <a:pt x="321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6859602" y="505505"/>
              <a:ext cx="331185" cy="745968"/>
            </a:xfrm>
            <a:custGeom>
              <a:avLst/>
              <a:gdLst/>
              <a:ahLst/>
              <a:cxnLst/>
              <a:rect l="l" t="t" r="r" b="b"/>
              <a:pathLst>
                <a:path w="12507" h="28171" extrusionOk="0">
                  <a:moveTo>
                    <a:pt x="4720" y="1"/>
                  </a:moveTo>
                  <a:lnTo>
                    <a:pt x="378" y="1393"/>
                  </a:lnTo>
                  <a:cubicBezTo>
                    <a:pt x="1" y="5357"/>
                    <a:pt x="24" y="9368"/>
                    <a:pt x="496" y="13332"/>
                  </a:cubicBezTo>
                  <a:cubicBezTo>
                    <a:pt x="685" y="15055"/>
                    <a:pt x="992" y="16777"/>
                    <a:pt x="1700" y="18358"/>
                  </a:cubicBezTo>
                  <a:cubicBezTo>
                    <a:pt x="2337" y="19727"/>
                    <a:pt x="3281" y="20930"/>
                    <a:pt x="4224" y="22110"/>
                  </a:cubicBezTo>
                  <a:cubicBezTo>
                    <a:pt x="5805" y="24021"/>
                    <a:pt x="7433" y="25909"/>
                    <a:pt x="9085" y="27725"/>
                  </a:cubicBezTo>
                  <a:cubicBezTo>
                    <a:pt x="9359" y="28016"/>
                    <a:pt x="9732" y="28171"/>
                    <a:pt x="10105" y="28171"/>
                  </a:cubicBezTo>
                  <a:cubicBezTo>
                    <a:pt x="10246" y="28171"/>
                    <a:pt x="10388" y="28148"/>
                    <a:pt x="10524" y="28103"/>
                  </a:cubicBezTo>
                  <a:lnTo>
                    <a:pt x="12506" y="27466"/>
                  </a:lnTo>
                  <a:cubicBezTo>
                    <a:pt x="11869" y="22912"/>
                    <a:pt x="10973" y="18405"/>
                    <a:pt x="9840" y="13946"/>
                  </a:cubicBezTo>
                  <a:cubicBezTo>
                    <a:pt x="8566" y="9156"/>
                    <a:pt x="6843" y="4484"/>
                    <a:pt x="47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6984562" y="483023"/>
              <a:ext cx="312438" cy="749781"/>
            </a:xfrm>
            <a:custGeom>
              <a:avLst/>
              <a:gdLst/>
              <a:ahLst/>
              <a:cxnLst/>
              <a:rect l="l" t="t" r="r" b="b"/>
              <a:pathLst>
                <a:path w="11799" h="28315" extrusionOk="0">
                  <a:moveTo>
                    <a:pt x="2691" y="0"/>
                  </a:moveTo>
                  <a:lnTo>
                    <a:pt x="1" y="850"/>
                  </a:lnTo>
                  <a:cubicBezTo>
                    <a:pt x="2124" y="5333"/>
                    <a:pt x="3847" y="10005"/>
                    <a:pt x="5121" y="14795"/>
                  </a:cubicBezTo>
                  <a:cubicBezTo>
                    <a:pt x="6254" y="19254"/>
                    <a:pt x="7127" y="23761"/>
                    <a:pt x="7764" y="28315"/>
                  </a:cubicBezTo>
                  <a:lnTo>
                    <a:pt x="10052" y="27583"/>
                  </a:lnTo>
                  <a:cubicBezTo>
                    <a:pt x="10572" y="27418"/>
                    <a:pt x="10949" y="26970"/>
                    <a:pt x="10996" y="26427"/>
                  </a:cubicBezTo>
                  <a:cubicBezTo>
                    <a:pt x="11279" y="23973"/>
                    <a:pt x="11492" y="21496"/>
                    <a:pt x="11657" y="19018"/>
                  </a:cubicBezTo>
                  <a:cubicBezTo>
                    <a:pt x="11728" y="17532"/>
                    <a:pt x="11799" y="15998"/>
                    <a:pt x="11515" y="14512"/>
                  </a:cubicBezTo>
                  <a:cubicBezTo>
                    <a:pt x="11185" y="12813"/>
                    <a:pt x="10430" y="11255"/>
                    <a:pt x="9557" y="9722"/>
                  </a:cubicBezTo>
                  <a:cubicBezTo>
                    <a:pt x="7622" y="6253"/>
                    <a:pt x="5310" y="2973"/>
                    <a:pt x="26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6941452" y="614551"/>
              <a:ext cx="151863" cy="135048"/>
            </a:xfrm>
            <a:custGeom>
              <a:avLst/>
              <a:gdLst/>
              <a:ahLst/>
              <a:cxnLst/>
              <a:rect l="l" t="t" r="r" b="b"/>
              <a:pathLst>
                <a:path w="5735" h="5100" extrusionOk="0">
                  <a:moveTo>
                    <a:pt x="2873" y="0"/>
                  </a:moveTo>
                  <a:cubicBezTo>
                    <a:pt x="2609" y="0"/>
                    <a:pt x="2341" y="42"/>
                    <a:pt x="2077" y="130"/>
                  </a:cubicBezTo>
                  <a:cubicBezTo>
                    <a:pt x="732" y="555"/>
                    <a:pt x="1" y="1994"/>
                    <a:pt x="449" y="3339"/>
                  </a:cubicBezTo>
                  <a:cubicBezTo>
                    <a:pt x="789" y="4416"/>
                    <a:pt x="1779" y="5099"/>
                    <a:pt x="2850" y="5099"/>
                  </a:cubicBezTo>
                  <a:cubicBezTo>
                    <a:pt x="3118" y="5099"/>
                    <a:pt x="3390" y="5057"/>
                    <a:pt x="3658" y="4967"/>
                  </a:cubicBezTo>
                  <a:cubicBezTo>
                    <a:pt x="5003" y="4542"/>
                    <a:pt x="5734" y="3103"/>
                    <a:pt x="5286" y="1758"/>
                  </a:cubicBezTo>
                  <a:cubicBezTo>
                    <a:pt x="4945" y="696"/>
                    <a:pt x="3949" y="0"/>
                    <a:pt x="28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6981438" y="634226"/>
              <a:ext cx="68133" cy="94375"/>
            </a:xfrm>
            <a:custGeom>
              <a:avLst/>
              <a:gdLst/>
              <a:ahLst/>
              <a:cxnLst/>
              <a:rect l="l" t="t" r="r" b="b"/>
              <a:pathLst>
                <a:path w="2573" h="3564" extrusionOk="0">
                  <a:moveTo>
                    <a:pt x="1535" y="1"/>
                  </a:moveTo>
                  <a:lnTo>
                    <a:pt x="1" y="2997"/>
                  </a:lnTo>
                  <a:cubicBezTo>
                    <a:pt x="260" y="3280"/>
                    <a:pt x="614" y="3469"/>
                    <a:pt x="992" y="3563"/>
                  </a:cubicBezTo>
                  <a:lnTo>
                    <a:pt x="2573" y="472"/>
                  </a:lnTo>
                  <a:cubicBezTo>
                    <a:pt x="2290" y="213"/>
                    <a:pt x="1912" y="48"/>
                    <a:pt x="15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6958956" y="634014"/>
              <a:ext cx="63128" cy="79599"/>
            </a:xfrm>
            <a:custGeom>
              <a:avLst/>
              <a:gdLst/>
              <a:ahLst/>
              <a:cxnLst/>
              <a:rect l="l" t="t" r="r" b="b"/>
              <a:pathLst>
                <a:path w="2384" h="3006" extrusionOk="0">
                  <a:moveTo>
                    <a:pt x="2213" y="0"/>
                  </a:moveTo>
                  <a:cubicBezTo>
                    <a:pt x="2026" y="0"/>
                    <a:pt x="1832" y="31"/>
                    <a:pt x="1652" y="103"/>
                  </a:cubicBezTo>
                  <a:cubicBezTo>
                    <a:pt x="425" y="480"/>
                    <a:pt x="0" y="2014"/>
                    <a:pt x="850" y="3005"/>
                  </a:cubicBezTo>
                  <a:lnTo>
                    <a:pt x="2384" y="9"/>
                  </a:lnTo>
                  <a:cubicBezTo>
                    <a:pt x="2328" y="3"/>
                    <a:pt x="2271" y="0"/>
                    <a:pt x="22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7007680" y="646725"/>
              <a:ext cx="75256" cy="83121"/>
            </a:xfrm>
            <a:custGeom>
              <a:avLst/>
              <a:gdLst/>
              <a:ahLst/>
              <a:cxnLst/>
              <a:rect l="l" t="t" r="r" b="b"/>
              <a:pathLst>
                <a:path w="2842" h="3139" extrusionOk="0">
                  <a:moveTo>
                    <a:pt x="1582" y="0"/>
                  </a:moveTo>
                  <a:lnTo>
                    <a:pt x="1" y="3091"/>
                  </a:lnTo>
                  <a:cubicBezTo>
                    <a:pt x="144" y="3123"/>
                    <a:pt x="282" y="3138"/>
                    <a:pt x="416" y="3138"/>
                  </a:cubicBezTo>
                  <a:cubicBezTo>
                    <a:pt x="1962" y="3138"/>
                    <a:pt x="2841" y="1130"/>
                    <a:pt x="15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6987078" y="761305"/>
              <a:ext cx="151227" cy="135101"/>
            </a:xfrm>
            <a:custGeom>
              <a:avLst/>
              <a:gdLst/>
              <a:ahLst/>
              <a:cxnLst/>
              <a:rect l="l" t="t" r="r" b="b"/>
              <a:pathLst>
                <a:path w="5711" h="5102" extrusionOk="0">
                  <a:moveTo>
                    <a:pt x="2873" y="1"/>
                  </a:moveTo>
                  <a:cubicBezTo>
                    <a:pt x="2609" y="1"/>
                    <a:pt x="2340" y="43"/>
                    <a:pt x="2077" y="133"/>
                  </a:cubicBezTo>
                  <a:cubicBezTo>
                    <a:pt x="732" y="558"/>
                    <a:pt x="0" y="1997"/>
                    <a:pt x="425" y="3342"/>
                  </a:cubicBezTo>
                  <a:cubicBezTo>
                    <a:pt x="784" y="4418"/>
                    <a:pt x="1778" y="5102"/>
                    <a:pt x="2850" y="5102"/>
                  </a:cubicBezTo>
                  <a:cubicBezTo>
                    <a:pt x="3117" y="5102"/>
                    <a:pt x="3389" y="5059"/>
                    <a:pt x="3658" y="4970"/>
                  </a:cubicBezTo>
                  <a:cubicBezTo>
                    <a:pt x="4979" y="4522"/>
                    <a:pt x="5710" y="3082"/>
                    <a:pt x="5286" y="1761"/>
                  </a:cubicBezTo>
                  <a:cubicBezTo>
                    <a:pt x="4927" y="684"/>
                    <a:pt x="3933" y="1"/>
                    <a:pt x="28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7026778" y="783640"/>
              <a:ext cx="68133" cy="93739"/>
            </a:xfrm>
            <a:custGeom>
              <a:avLst/>
              <a:gdLst/>
              <a:ahLst/>
              <a:cxnLst/>
              <a:rect l="l" t="t" r="r" b="b"/>
              <a:pathLst>
                <a:path w="2573" h="3540" extrusionOk="0">
                  <a:moveTo>
                    <a:pt x="1535" y="0"/>
                  </a:moveTo>
                  <a:lnTo>
                    <a:pt x="1" y="2974"/>
                  </a:lnTo>
                  <a:cubicBezTo>
                    <a:pt x="260" y="3257"/>
                    <a:pt x="614" y="3469"/>
                    <a:pt x="992" y="3540"/>
                  </a:cubicBezTo>
                  <a:lnTo>
                    <a:pt x="2573" y="449"/>
                  </a:lnTo>
                  <a:cubicBezTo>
                    <a:pt x="2290" y="189"/>
                    <a:pt x="1912" y="24"/>
                    <a:pt x="15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7004296" y="783402"/>
              <a:ext cx="63128" cy="78990"/>
            </a:xfrm>
            <a:custGeom>
              <a:avLst/>
              <a:gdLst/>
              <a:ahLst/>
              <a:cxnLst/>
              <a:rect l="l" t="t" r="r" b="b"/>
              <a:pathLst>
                <a:path w="2384" h="2983" extrusionOk="0">
                  <a:moveTo>
                    <a:pt x="2203" y="1"/>
                  </a:moveTo>
                  <a:cubicBezTo>
                    <a:pt x="2019" y="1"/>
                    <a:pt x="1829" y="27"/>
                    <a:pt x="1652" y="80"/>
                  </a:cubicBezTo>
                  <a:cubicBezTo>
                    <a:pt x="425" y="481"/>
                    <a:pt x="0" y="2015"/>
                    <a:pt x="850" y="2983"/>
                  </a:cubicBezTo>
                  <a:lnTo>
                    <a:pt x="2384" y="9"/>
                  </a:lnTo>
                  <a:cubicBezTo>
                    <a:pt x="2325" y="4"/>
                    <a:pt x="2264" y="1"/>
                    <a:pt x="22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7053020" y="795504"/>
              <a:ext cx="74780" cy="83015"/>
            </a:xfrm>
            <a:custGeom>
              <a:avLst/>
              <a:gdLst/>
              <a:ahLst/>
              <a:cxnLst/>
              <a:rect l="l" t="t" r="r" b="b"/>
              <a:pathLst>
                <a:path w="2824" h="3135" extrusionOk="0">
                  <a:moveTo>
                    <a:pt x="1582" y="1"/>
                  </a:moveTo>
                  <a:lnTo>
                    <a:pt x="1" y="3092"/>
                  </a:lnTo>
                  <a:cubicBezTo>
                    <a:pt x="139" y="3121"/>
                    <a:pt x="272" y="3134"/>
                    <a:pt x="401" y="3134"/>
                  </a:cubicBezTo>
                  <a:cubicBezTo>
                    <a:pt x="1953" y="3134"/>
                    <a:pt x="2823" y="1155"/>
                    <a:pt x="15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7047056" y="940948"/>
              <a:ext cx="151227" cy="135366"/>
            </a:xfrm>
            <a:custGeom>
              <a:avLst/>
              <a:gdLst/>
              <a:ahLst/>
              <a:cxnLst/>
              <a:rect l="l" t="t" r="r" b="b"/>
              <a:pathLst>
                <a:path w="5711" h="5112" extrusionOk="0">
                  <a:moveTo>
                    <a:pt x="2856" y="0"/>
                  </a:moveTo>
                  <a:cubicBezTo>
                    <a:pt x="2598" y="0"/>
                    <a:pt x="2336" y="39"/>
                    <a:pt x="2077" y="121"/>
                  </a:cubicBezTo>
                  <a:cubicBezTo>
                    <a:pt x="732" y="569"/>
                    <a:pt x="0" y="2008"/>
                    <a:pt x="425" y="3353"/>
                  </a:cubicBezTo>
                  <a:cubicBezTo>
                    <a:pt x="785" y="4415"/>
                    <a:pt x="1785" y="5111"/>
                    <a:pt x="2850" y="5111"/>
                  </a:cubicBezTo>
                  <a:cubicBezTo>
                    <a:pt x="3110" y="5111"/>
                    <a:pt x="3374" y="5070"/>
                    <a:pt x="3634" y="4981"/>
                  </a:cubicBezTo>
                  <a:cubicBezTo>
                    <a:pt x="4979" y="4557"/>
                    <a:pt x="5710" y="3117"/>
                    <a:pt x="5286" y="1772"/>
                  </a:cubicBezTo>
                  <a:cubicBezTo>
                    <a:pt x="4943" y="686"/>
                    <a:pt x="3938" y="0"/>
                    <a:pt x="28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7087041" y="960994"/>
              <a:ext cx="68133" cy="94375"/>
            </a:xfrm>
            <a:custGeom>
              <a:avLst/>
              <a:gdLst/>
              <a:ahLst/>
              <a:cxnLst/>
              <a:rect l="l" t="t" r="r" b="b"/>
              <a:pathLst>
                <a:path w="2573" h="3564" extrusionOk="0">
                  <a:moveTo>
                    <a:pt x="1534" y="1"/>
                  </a:moveTo>
                  <a:lnTo>
                    <a:pt x="1" y="2974"/>
                  </a:lnTo>
                  <a:cubicBezTo>
                    <a:pt x="260" y="3281"/>
                    <a:pt x="590" y="3469"/>
                    <a:pt x="992" y="3564"/>
                  </a:cubicBezTo>
                  <a:lnTo>
                    <a:pt x="2572" y="473"/>
                  </a:lnTo>
                  <a:cubicBezTo>
                    <a:pt x="2266" y="213"/>
                    <a:pt x="1912" y="48"/>
                    <a:pt x="15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7064559" y="960782"/>
              <a:ext cx="63128" cy="78963"/>
            </a:xfrm>
            <a:custGeom>
              <a:avLst/>
              <a:gdLst/>
              <a:ahLst/>
              <a:cxnLst/>
              <a:rect l="l" t="t" r="r" b="b"/>
              <a:pathLst>
                <a:path w="2384" h="2982" extrusionOk="0">
                  <a:moveTo>
                    <a:pt x="2203" y="0"/>
                  </a:moveTo>
                  <a:cubicBezTo>
                    <a:pt x="2012" y="0"/>
                    <a:pt x="1832" y="31"/>
                    <a:pt x="1652" y="103"/>
                  </a:cubicBezTo>
                  <a:cubicBezTo>
                    <a:pt x="425" y="481"/>
                    <a:pt x="0" y="2014"/>
                    <a:pt x="850" y="2982"/>
                  </a:cubicBezTo>
                  <a:lnTo>
                    <a:pt x="2383" y="9"/>
                  </a:lnTo>
                  <a:cubicBezTo>
                    <a:pt x="2322" y="3"/>
                    <a:pt x="2262" y="0"/>
                    <a:pt x="22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7113283" y="973493"/>
              <a:ext cx="74912" cy="82882"/>
            </a:xfrm>
            <a:custGeom>
              <a:avLst/>
              <a:gdLst/>
              <a:ahLst/>
              <a:cxnLst/>
              <a:rect l="l" t="t" r="r" b="b"/>
              <a:pathLst>
                <a:path w="2829" h="3130" extrusionOk="0">
                  <a:moveTo>
                    <a:pt x="1581" y="1"/>
                  </a:moveTo>
                  <a:lnTo>
                    <a:pt x="1" y="3092"/>
                  </a:lnTo>
                  <a:cubicBezTo>
                    <a:pt x="129" y="3117"/>
                    <a:pt x="254" y="3130"/>
                    <a:pt x="375" y="3130"/>
                  </a:cubicBezTo>
                  <a:cubicBezTo>
                    <a:pt x="1925" y="3130"/>
                    <a:pt x="2829" y="1139"/>
                    <a:pt x="15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7036437" y="1310270"/>
              <a:ext cx="533281" cy="531586"/>
            </a:xfrm>
            <a:custGeom>
              <a:avLst/>
              <a:gdLst/>
              <a:ahLst/>
              <a:cxnLst/>
              <a:rect l="l" t="t" r="r" b="b"/>
              <a:pathLst>
                <a:path w="20139" h="20075" extrusionOk="0">
                  <a:moveTo>
                    <a:pt x="5288" y="6889"/>
                  </a:moveTo>
                  <a:cubicBezTo>
                    <a:pt x="6583" y="6889"/>
                    <a:pt x="7852" y="7197"/>
                    <a:pt x="8990" y="7834"/>
                  </a:cubicBezTo>
                  <a:cubicBezTo>
                    <a:pt x="8447" y="9108"/>
                    <a:pt x="7551" y="10194"/>
                    <a:pt x="6395" y="10949"/>
                  </a:cubicBezTo>
                  <a:cubicBezTo>
                    <a:pt x="5598" y="11495"/>
                    <a:pt x="4671" y="11800"/>
                    <a:pt x="3696" y="11800"/>
                  </a:cubicBezTo>
                  <a:cubicBezTo>
                    <a:pt x="3659" y="11800"/>
                    <a:pt x="3623" y="11799"/>
                    <a:pt x="3587" y="11798"/>
                  </a:cubicBezTo>
                  <a:cubicBezTo>
                    <a:pt x="2619" y="11751"/>
                    <a:pt x="1605" y="11208"/>
                    <a:pt x="1251" y="10265"/>
                  </a:cubicBezTo>
                  <a:cubicBezTo>
                    <a:pt x="873" y="9250"/>
                    <a:pt x="1510" y="8306"/>
                    <a:pt x="2313" y="7740"/>
                  </a:cubicBezTo>
                  <a:cubicBezTo>
                    <a:pt x="3162" y="7174"/>
                    <a:pt x="4153" y="6890"/>
                    <a:pt x="5144" y="6890"/>
                  </a:cubicBezTo>
                  <a:cubicBezTo>
                    <a:pt x="5192" y="6890"/>
                    <a:pt x="5240" y="6889"/>
                    <a:pt x="5288" y="6889"/>
                  </a:cubicBezTo>
                  <a:close/>
                  <a:moveTo>
                    <a:pt x="12647" y="12884"/>
                  </a:moveTo>
                  <a:cubicBezTo>
                    <a:pt x="12718" y="13190"/>
                    <a:pt x="12765" y="13521"/>
                    <a:pt x="12789" y="13828"/>
                  </a:cubicBezTo>
                  <a:cubicBezTo>
                    <a:pt x="12930" y="15762"/>
                    <a:pt x="12293" y="18405"/>
                    <a:pt x="10123" y="18900"/>
                  </a:cubicBezTo>
                  <a:cubicBezTo>
                    <a:pt x="9936" y="18943"/>
                    <a:pt x="9749" y="18964"/>
                    <a:pt x="9565" y="18964"/>
                  </a:cubicBezTo>
                  <a:cubicBezTo>
                    <a:pt x="8725" y="18964"/>
                    <a:pt x="7955" y="18525"/>
                    <a:pt x="7645" y="17674"/>
                  </a:cubicBezTo>
                  <a:cubicBezTo>
                    <a:pt x="7338" y="16683"/>
                    <a:pt x="7551" y="15597"/>
                    <a:pt x="8211" y="14795"/>
                  </a:cubicBezTo>
                  <a:cubicBezTo>
                    <a:pt x="8919" y="14040"/>
                    <a:pt x="9816" y="13497"/>
                    <a:pt x="10831" y="13238"/>
                  </a:cubicBezTo>
                  <a:cubicBezTo>
                    <a:pt x="11420" y="13049"/>
                    <a:pt x="12034" y="12931"/>
                    <a:pt x="12647" y="12884"/>
                  </a:cubicBezTo>
                  <a:close/>
                  <a:moveTo>
                    <a:pt x="7669" y="1"/>
                  </a:moveTo>
                  <a:cubicBezTo>
                    <a:pt x="7616" y="1"/>
                    <a:pt x="7563" y="24"/>
                    <a:pt x="7527" y="71"/>
                  </a:cubicBezTo>
                  <a:cubicBezTo>
                    <a:pt x="7433" y="142"/>
                    <a:pt x="7433" y="284"/>
                    <a:pt x="7527" y="378"/>
                  </a:cubicBezTo>
                  <a:cubicBezTo>
                    <a:pt x="8990" y="1888"/>
                    <a:pt x="9698" y="3965"/>
                    <a:pt x="9486" y="6065"/>
                  </a:cubicBezTo>
                  <a:cubicBezTo>
                    <a:pt x="9438" y="6277"/>
                    <a:pt x="9415" y="6489"/>
                    <a:pt x="9368" y="6702"/>
                  </a:cubicBezTo>
                  <a:cubicBezTo>
                    <a:pt x="8188" y="6112"/>
                    <a:pt x="6914" y="5782"/>
                    <a:pt x="5616" y="5734"/>
                  </a:cubicBezTo>
                  <a:cubicBezTo>
                    <a:pt x="5499" y="5728"/>
                    <a:pt x="5382" y="5725"/>
                    <a:pt x="5266" y="5725"/>
                  </a:cubicBezTo>
                  <a:cubicBezTo>
                    <a:pt x="4066" y="5725"/>
                    <a:pt x="2897" y="6056"/>
                    <a:pt x="1864" y="6702"/>
                  </a:cubicBezTo>
                  <a:cubicBezTo>
                    <a:pt x="921" y="7315"/>
                    <a:pt x="142" y="8259"/>
                    <a:pt x="47" y="9415"/>
                  </a:cubicBezTo>
                  <a:cubicBezTo>
                    <a:pt x="0" y="10595"/>
                    <a:pt x="614" y="11704"/>
                    <a:pt x="1628" y="12270"/>
                  </a:cubicBezTo>
                  <a:cubicBezTo>
                    <a:pt x="2252" y="12642"/>
                    <a:pt x="2950" y="12804"/>
                    <a:pt x="3651" y="12804"/>
                  </a:cubicBezTo>
                  <a:cubicBezTo>
                    <a:pt x="4197" y="12804"/>
                    <a:pt x="4745" y="12705"/>
                    <a:pt x="5262" y="12530"/>
                  </a:cubicBezTo>
                  <a:cubicBezTo>
                    <a:pt x="7291" y="11822"/>
                    <a:pt x="8896" y="10265"/>
                    <a:pt x="9698" y="8283"/>
                  </a:cubicBezTo>
                  <a:cubicBezTo>
                    <a:pt x="9863" y="8401"/>
                    <a:pt x="10028" y="8519"/>
                    <a:pt x="10170" y="8660"/>
                  </a:cubicBezTo>
                  <a:cubicBezTo>
                    <a:pt x="11232" y="9557"/>
                    <a:pt x="12010" y="10737"/>
                    <a:pt x="12435" y="12081"/>
                  </a:cubicBezTo>
                  <a:cubicBezTo>
                    <a:pt x="11892" y="12129"/>
                    <a:pt x="11326" y="12223"/>
                    <a:pt x="10783" y="12341"/>
                  </a:cubicBezTo>
                  <a:cubicBezTo>
                    <a:pt x="9556" y="12671"/>
                    <a:pt x="8329" y="13238"/>
                    <a:pt x="7480" y="14205"/>
                  </a:cubicBezTo>
                  <a:cubicBezTo>
                    <a:pt x="6701" y="15125"/>
                    <a:pt x="6347" y="16329"/>
                    <a:pt x="6536" y="17532"/>
                  </a:cubicBezTo>
                  <a:cubicBezTo>
                    <a:pt x="6725" y="18665"/>
                    <a:pt x="7527" y="19608"/>
                    <a:pt x="8613" y="19939"/>
                  </a:cubicBezTo>
                  <a:cubicBezTo>
                    <a:pt x="8941" y="20031"/>
                    <a:pt x="9274" y="20075"/>
                    <a:pt x="9605" y="20075"/>
                  </a:cubicBezTo>
                  <a:cubicBezTo>
                    <a:pt x="10464" y="20075"/>
                    <a:pt x="11305" y="19776"/>
                    <a:pt x="11987" y="19231"/>
                  </a:cubicBezTo>
                  <a:cubicBezTo>
                    <a:pt x="12907" y="18405"/>
                    <a:pt x="13544" y="17320"/>
                    <a:pt x="13780" y="16140"/>
                  </a:cubicBezTo>
                  <a:cubicBezTo>
                    <a:pt x="14016" y="15031"/>
                    <a:pt x="14039" y="13922"/>
                    <a:pt x="13851" y="12813"/>
                  </a:cubicBezTo>
                  <a:lnTo>
                    <a:pt x="13969" y="12813"/>
                  </a:lnTo>
                  <a:cubicBezTo>
                    <a:pt x="15951" y="12860"/>
                    <a:pt x="17980" y="13686"/>
                    <a:pt x="19112" y="15385"/>
                  </a:cubicBezTo>
                  <a:cubicBezTo>
                    <a:pt x="19372" y="15786"/>
                    <a:pt x="19561" y="16211"/>
                    <a:pt x="19702" y="16659"/>
                  </a:cubicBezTo>
                  <a:cubicBezTo>
                    <a:pt x="19729" y="16757"/>
                    <a:pt x="19803" y="16798"/>
                    <a:pt x="19880" y="16798"/>
                  </a:cubicBezTo>
                  <a:cubicBezTo>
                    <a:pt x="20006" y="16798"/>
                    <a:pt x="20139" y="16688"/>
                    <a:pt x="20080" y="16541"/>
                  </a:cubicBezTo>
                  <a:cubicBezTo>
                    <a:pt x="19490" y="13969"/>
                    <a:pt x="17060" y="12412"/>
                    <a:pt x="14582" y="12105"/>
                  </a:cubicBezTo>
                  <a:cubicBezTo>
                    <a:pt x="14299" y="12058"/>
                    <a:pt x="13969" y="12034"/>
                    <a:pt x="13662" y="12034"/>
                  </a:cubicBezTo>
                  <a:cubicBezTo>
                    <a:pt x="13355" y="10902"/>
                    <a:pt x="12836" y="9840"/>
                    <a:pt x="12105" y="8920"/>
                  </a:cubicBezTo>
                  <a:cubicBezTo>
                    <a:pt x="11538" y="8188"/>
                    <a:pt x="10831" y="7575"/>
                    <a:pt x="10052" y="7079"/>
                  </a:cubicBezTo>
                  <a:cubicBezTo>
                    <a:pt x="10477" y="5050"/>
                    <a:pt x="10052" y="2950"/>
                    <a:pt x="8872" y="1251"/>
                  </a:cubicBezTo>
                  <a:cubicBezTo>
                    <a:pt x="8565" y="826"/>
                    <a:pt x="8211" y="425"/>
                    <a:pt x="7810" y="71"/>
                  </a:cubicBezTo>
                  <a:cubicBezTo>
                    <a:pt x="7775" y="24"/>
                    <a:pt x="7722" y="1"/>
                    <a:pt x="766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6731516" y="1237793"/>
              <a:ext cx="32517" cy="33153"/>
            </a:xfrm>
            <a:custGeom>
              <a:avLst/>
              <a:gdLst/>
              <a:ahLst/>
              <a:cxnLst/>
              <a:rect l="l" t="t" r="r" b="b"/>
              <a:pathLst>
                <a:path w="1228" h="1252" extrusionOk="0">
                  <a:moveTo>
                    <a:pt x="614" y="1"/>
                  </a:moveTo>
                  <a:cubicBezTo>
                    <a:pt x="260" y="1"/>
                    <a:pt x="1" y="284"/>
                    <a:pt x="1" y="638"/>
                  </a:cubicBezTo>
                  <a:cubicBezTo>
                    <a:pt x="1" y="968"/>
                    <a:pt x="260" y="1251"/>
                    <a:pt x="614" y="1251"/>
                  </a:cubicBezTo>
                  <a:cubicBezTo>
                    <a:pt x="945" y="1251"/>
                    <a:pt x="1228" y="968"/>
                    <a:pt x="1228" y="638"/>
                  </a:cubicBezTo>
                  <a:cubicBezTo>
                    <a:pt x="1228" y="284"/>
                    <a:pt x="945" y="1"/>
                    <a:pt x="6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2" name="Google Shape;202;p2"/>
          <p:cNvGrpSpPr/>
          <p:nvPr/>
        </p:nvGrpSpPr>
        <p:grpSpPr>
          <a:xfrm>
            <a:off x="9678879" y="6192978"/>
            <a:ext cx="637363" cy="547501"/>
            <a:chOff x="5263209" y="4056946"/>
            <a:chExt cx="478022" cy="410626"/>
          </a:xfrm>
        </p:grpSpPr>
        <p:sp>
          <p:nvSpPr>
            <p:cNvPr id="203" name="Google Shape;203;p2"/>
            <p:cNvSpPr/>
            <p:nvPr/>
          </p:nvSpPr>
          <p:spPr>
            <a:xfrm>
              <a:off x="5668728" y="4056946"/>
              <a:ext cx="72502" cy="71893"/>
            </a:xfrm>
            <a:custGeom>
              <a:avLst/>
              <a:gdLst/>
              <a:ahLst/>
              <a:cxnLst/>
              <a:rect l="l" t="t" r="r" b="b"/>
              <a:pathLst>
                <a:path w="2738" h="2715" extrusionOk="0">
                  <a:moveTo>
                    <a:pt x="1369" y="1"/>
                  </a:moveTo>
                  <a:cubicBezTo>
                    <a:pt x="614" y="1"/>
                    <a:pt x="0" y="614"/>
                    <a:pt x="0" y="1369"/>
                  </a:cubicBezTo>
                  <a:cubicBezTo>
                    <a:pt x="0" y="2101"/>
                    <a:pt x="614" y="2714"/>
                    <a:pt x="1369" y="2714"/>
                  </a:cubicBezTo>
                  <a:cubicBezTo>
                    <a:pt x="2124" y="2714"/>
                    <a:pt x="2737" y="2101"/>
                    <a:pt x="2737" y="1369"/>
                  </a:cubicBezTo>
                  <a:cubicBezTo>
                    <a:pt x="2737" y="614"/>
                    <a:pt x="2124" y="1"/>
                    <a:pt x="13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5263209" y="4093806"/>
              <a:ext cx="345564" cy="373765"/>
            </a:xfrm>
            <a:custGeom>
              <a:avLst/>
              <a:gdLst/>
              <a:ahLst/>
              <a:cxnLst/>
              <a:rect l="l" t="t" r="r" b="b"/>
              <a:pathLst>
                <a:path w="13050" h="14115" extrusionOk="0">
                  <a:moveTo>
                    <a:pt x="6065" y="1"/>
                  </a:moveTo>
                  <a:cubicBezTo>
                    <a:pt x="5782" y="260"/>
                    <a:pt x="5475" y="520"/>
                    <a:pt x="5192" y="732"/>
                  </a:cubicBezTo>
                  <a:cubicBezTo>
                    <a:pt x="4036" y="1558"/>
                    <a:pt x="2809" y="2242"/>
                    <a:pt x="1535" y="2809"/>
                  </a:cubicBezTo>
                  <a:cubicBezTo>
                    <a:pt x="1039" y="3045"/>
                    <a:pt x="520" y="3257"/>
                    <a:pt x="1" y="3422"/>
                  </a:cubicBezTo>
                  <a:cubicBezTo>
                    <a:pt x="25" y="3564"/>
                    <a:pt x="95" y="3682"/>
                    <a:pt x="166" y="3800"/>
                  </a:cubicBezTo>
                  <a:cubicBezTo>
                    <a:pt x="662" y="4578"/>
                    <a:pt x="1228" y="5357"/>
                    <a:pt x="1865" y="6065"/>
                  </a:cubicBezTo>
                  <a:cubicBezTo>
                    <a:pt x="3587" y="8212"/>
                    <a:pt x="4980" y="10619"/>
                    <a:pt x="6018" y="13191"/>
                  </a:cubicBezTo>
                  <a:cubicBezTo>
                    <a:pt x="6112" y="13521"/>
                    <a:pt x="6301" y="13780"/>
                    <a:pt x="6560" y="13993"/>
                  </a:cubicBezTo>
                  <a:cubicBezTo>
                    <a:pt x="6702" y="14064"/>
                    <a:pt x="6891" y="14111"/>
                    <a:pt x="7056" y="14111"/>
                  </a:cubicBezTo>
                  <a:cubicBezTo>
                    <a:pt x="7113" y="14113"/>
                    <a:pt x="7169" y="14114"/>
                    <a:pt x="7226" y="14114"/>
                  </a:cubicBezTo>
                  <a:cubicBezTo>
                    <a:pt x="7735" y="14114"/>
                    <a:pt x="8240" y="14019"/>
                    <a:pt x="8708" y="13828"/>
                  </a:cubicBezTo>
                  <a:cubicBezTo>
                    <a:pt x="8708" y="13828"/>
                    <a:pt x="11185" y="12813"/>
                    <a:pt x="12860" y="11161"/>
                  </a:cubicBezTo>
                  <a:lnTo>
                    <a:pt x="13049" y="10996"/>
                  </a:lnTo>
                  <a:cubicBezTo>
                    <a:pt x="10288" y="7622"/>
                    <a:pt x="7929" y="3941"/>
                    <a:pt x="60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" name="Google Shape;205;p2"/>
            <p:cNvSpPr/>
            <p:nvPr/>
          </p:nvSpPr>
          <p:spPr>
            <a:xfrm>
              <a:off x="5420809" y="4061910"/>
              <a:ext cx="209351" cy="323692"/>
            </a:xfrm>
            <a:custGeom>
              <a:avLst/>
              <a:gdLst/>
              <a:ahLst/>
              <a:cxnLst/>
              <a:rect l="l" t="t" r="r" b="b"/>
              <a:pathLst>
                <a:path w="7906" h="12224" extrusionOk="0">
                  <a:moveTo>
                    <a:pt x="1157" y="1"/>
                  </a:moveTo>
                  <a:cubicBezTo>
                    <a:pt x="827" y="449"/>
                    <a:pt x="426" y="850"/>
                    <a:pt x="1" y="1228"/>
                  </a:cubicBezTo>
                  <a:cubicBezTo>
                    <a:pt x="1865" y="5168"/>
                    <a:pt x="4224" y="8849"/>
                    <a:pt x="6985" y="12223"/>
                  </a:cubicBezTo>
                  <a:cubicBezTo>
                    <a:pt x="7315" y="11916"/>
                    <a:pt x="7599" y="11515"/>
                    <a:pt x="7787" y="11091"/>
                  </a:cubicBezTo>
                  <a:cubicBezTo>
                    <a:pt x="7858" y="10925"/>
                    <a:pt x="7905" y="10760"/>
                    <a:pt x="7905" y="10572"/>
                  </a:cubicBezTo>
                  <a:cubicBezTo>
                    <a:pt x="7835" y="10265"/>
                    <a:pt x="7669" y="9958"/>
                    <a:pt x="7433" y="9746"/>
                  </a:cubicBezTo>
                  <a:cubicBezTo>
                    <a:pt x="5569" y="7693"/>
                    <a:pt x="4036" y="5381"/>
                    <a:pt x="2856" y="2879"/>
                  </a:cubicBezTo>
                  <a:cubicBezTo>
                    <a:pt x="2478" y="2006"/>
                    <a:pt x="2054" y="1157"/>
                    <a:pt x="1558" y="355"/>
                  </a:cubicBezTo>
                  <a:cubicBezTo>
                    <a:pt x="1487" y="213"/>
                    <a:pt x="1369" y="95"/>
                    <a:pt x="1228" y="24"/>
                  </a:cubicBezTo>
                  <a:lnTo>
                    <a:pt x="115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" name="Google Shape;206;p2"/>
            <p:cNvSpPr/>
            <p:nvPr/>
          </p:nvSpPr>
          <p:spPr>
            <a:xfrm>
              <a:off x="5263209" y="4061036"/>
              <a:ext cx="191239" cy="124615"/>
            </a:xfrm>
            <a:custGeom>
              <a:avLst/>
              <a:gdLst/>
              <a:ahLst/>
              <a:cxnLst/>
              <a:rect l="l" t="t" r="r" b="b"/>
              <a:pathLst>
                <a:path w="7222" h="4706" extrusionOk="0">
                  <a:moveTo>
                    <a:pt x="6962" y="0"/>
                  </a:moveTo>
                  <a:cubicBezTo>
                    <a:pt x="6924" y="0"/>
                    <a:pt x="6885" y="3"/>
                    <a:pt x="6844" y="10"/>
                  </a:cubicBezTo>
                  <a:cubicBezTo>
                    <a:pt x="6089" y="105"/>
                    <a:pt x="5333" y="341"/>
                    <a:pt x="4649" y="671"/>
                  </a:cubicBezTo>
                  <a:cubicBezTo>
                    <a:pt x="3399" y="1284"/>
                    <a:pt x="2219" y="2063"/>
                    <a:pt x="1157" y="2960"/>
                  </a:cubicBezTo>
                  <a:cubicBezTo>
                    <a:pt x="803" y="3314"/>
                    <a:pt x="473" y="3715"/>
                    <a:pt x="190" y="4139"/>
                  </a:cubicBezTo>
                  <a:cubicBezTo>
                    <a:pt x="72" y="4281"/>
                    <a:pt x="1" y="4446"/>
                    <a:pt x="1" y="4611"/>
                  </a:cubicBezTo>
                  <a:cubicBezTo>
                    <a:pt x="1" y="4635"/>
                    <a:pt x="1" y="4659"/>
                    <a:pt x="1" y="4706"/>
                  </a:cubicBezTo>
                  <a:cubicBezTo>
                    <a:pt x="520" y="4517"/>
                    <a:pt x="1016" y="4305"/>
                    <a:pt x="1511" y="4069"/>
                  </a:cubicBezTo>
                  <a:cubicBezTo>
                    <a:pt x="2809" y="3502"/>
                    <a:pt x="4036" y="2818"/>
                    <a:pt x="5192" y="1992"/>
                  </a:cubicBezTo>
                  <a:cubicBezTo>
                    <a:pt x="5947" y="1450"/>
                    <a:pt x="6631" y="789"/>
                    <a:pt x="7221" y="34"/>
                  </a:cubicBezTo>
                  <a:cubicBezTo>
                    <a:pt x="7138" y="17"/>
                    <a:pt x="7054" y="0"/>
                    <a:pt x="696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" name="Google Shape;207;p2"/>
            <p:cNvSpPr/>
            <p:nvPr/>
          </p:nvSpPr>
          <p:spPr>
            <a:xfrm>
              <a:off x="5316964" y="4159425"/>
              <a:ext cx="208080" cy="273088"/>
            </a:xfrm>
            <a:custGeom>
              <a:avLst/>
              <a:gdLst/>
              <a:ahLst/>
              <a:cxnLst/>
              <a:rect l="l" t="t" r="r" b="b"/>
              <a:pathLst>
                <a:path w="7858" h="10313" extrusionOk="0">
                  <a:moveTo>
                    <a:pt x="2289" y="0"/>
                  </a:moveTo>
                  <a:lnTo>
                    <a:pt x="1534" y="472"/>
                  </a:lnTo>
                  <a:cubicBezTo>
                    <a:pt x="1799" y="886"/>
                    <a:pt x="1437" y="1288"/>
                    <a:pt x="1067" y="1288"/>
                  </a:cubicBezTo>
                  <a:cubicBezTo>
                    <a:pt x="909" y="1288"/>
                    <a:pt x="750" y="1215"/>
                    <a:pt x="637" y="1038"/>
                  </a:cubicBezTo>
                  <a:lnTo>
                    <a:pt x="95" y="1369"/>
                  </a:lnTo>
                  <a:cubicBezTo>
                    <a:pt x="24" y="1416"/>
                    <a:pt x="0" y="1510"/>
                    <a:pt x="47" y="1605"/>
                  </a:cubicBezTo>
                  <a:lnTo>
                    <a:pt x="5451" y="10241"/>
                  </a:lnTo>
                  <a:cubicBezTo>
                    <a:pt x="5481" y="10286"/>
                    <a:pt x="5531" y="10312"/>
                    <a:pt x="5582" y="10312"/>
                  </a:cubicBezTo>
                  <a:cubicBezTo>
                    <a:pt x="5610" y="10312"/>
                    <a:pt x="5638" y="10305"/>
                    <a:pt x="5663" y="10288"/>
                  </a:cubicBezTo>
                  <a:lnTo>
                    <a:pt x="6206" y="9958"/>
                  </a:lnTo>
                  <a:cubicBezTo>
                    <a:pt x="5943" y="9530"/>
                    <a:pt x="6298" y="9137"/>
                    <a:pt x="6665" y="9137"/>
                  </a:cubicBezTo>
                  <a:cubicBezTo>
                    <a:pt x="6825" y="9137"/>
                    <a:pt x="6988" y="9212"/>
                    <a:pt x="7102" y="9391"/>
                  </a:cubicBezTo>
                  <a:lnTo>
                    <a:pt x="7857" y="8919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" name="Google Shape;208;p2"/>
            <p:cNvSpPr/>
            <p:nvPr/>
          </p:nvSpPr>
          <p:spPr>
            <a:xfrm>
              <a:off x="5376942" y="4138611"/>
              <a:ext cx="183083" cy="257015"/>
            </a:xfrm>
            <a:custGeom>
              <a:avLst/>
              <a:gdLst/>
              <a:ahLst/>
              <a:cxnLst/>
              <a:rect l="l" t="t" r="r" b="b"/>
              <a:pathLst>
                <a:path w="6914" h="9706" extrusionOk="0">
                  <a:moveTo>
                    <a:pt x="1341" y="0"/>
                  </a:moveTo>
                  <a:cubicBezTo>
                    <a:pt x="1305" y="0"/>
                    <a:pt x="1266" y="12"/>
                    <a:pt x="1227" y="31"/>
                  </a:cubicBezTo>
                  <a:lnTo>
                    <a:pt x="0" y="786"/>
                  </a:lnTo>
                  <a:lnTo>
                    <a:pt x="5569" y="9705"/>
                  </a:lnTo>
                  <a:lnTo>
                    <a:pt x="6796" y="8950"/>
                  </a:lnTo>
                  <a:cubicBezTo>
                    <a:pt x="6890" y="8903"/>
                    <a:pt x="6914" y="8785"/>
                    <a:pt x="6867" y="8714"/>
                  </a:cubicBezTo>
                  <a:lnTo>
                    <a:pt x="1463" y="78"/>
                  </a:lnTo>
                  <a:cubicBezTo>
                    <a:pt x="1436" y="23"/>
                    <a:pt x="1392" y="0"/>
                    <a:pt x="1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" name="Google Shape;209;p2"/>
            <p:cNvSpPr/>
            <p:nvPr/>
          </p:nvSpPr>
          <p:spPr>
            <a:xfrm>
              <a:off x="5389440" y="4264022"/>
              <a:ext cx="61248" cy="54019"/>
            </a:xfrm>
            <a:custGeom>
              <a:avLst/>
              <a:gdLst/>
              <a:ahLst/>
              <a:cxnLst/>
              <a:rect l="l" t="t" r="r" b="b"/>
              <a:pathLst>
                <a:path w="2313" h="2040" extrusionOk="0">
                  <a:moveTo>
                    <a:pt x="1153" y="0"/>
                  </a:moveTo>
                  <a:cubicBezTo>
                    <a:pt x="971" y="0"/>
                    <a:pt x="785" y="50"/>
                    <a:pt x="614" y="156"/>
                  </a:cubicBezTo>
                  <a:cubicBezTo>
                    <a:pt x="142" y="463"/>
                    <a:pt x="0" y="1076"/>
                    <a:pt x="307" y="1548"/>
                  </a:cubicBezTo>
                  <a:cubicBezTo>
                    <a:pt x="489" y="1867"/>
                    <a:pt x="819" y="2040"/>
                    <a:pt x="1157" y="2040"/>
                  </a:cubicBezTo>
                  <a:cubicBezTo>
                    <a:pt x="1343" y="2040"/>
                    <a:pt x="1531" y="1987"/>
                    <a:pt x="1699" y="1878"/>
                  </a:cubicBezTo>
                  <a:cubicBezTo>
                    <a:pt x="2171" y="1595"/>
                    <a:pt x="2313" y="958"/>
                    <a:pt x="2029" y="486"/>
                  </a:cubicBezTo>
                  <a:cubicBezTo>
                    <a:pt x="1829" y="178"/>
                    <a:pt x="1497" y="0"/>
                    <a:pt x="1153" y="0"/>
                  </a:cubicBezTo>
                  <a:close/>
                </a:path>
              </a:pathLst>
            </a:custGeom>
            <a:solidFill>
              <a:srgbClr val="73BC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" name="Google Shape;210;p2"/>
            <p:cNvSpPr/>
            <p:nvPr/>
          </p:nvSpPr>
          <p:spPr>
            <a:xfrm>
              <a:off x="5406308" y="4272522"/>
              <a:ext cx="28148" cy="36251"/>
            </a:xfrm>
            <a:custGeom>
              <a:avLst/>
              <a:gdLst/>
              <a:ahLst/>
              <a:cxnLst/>
              <a:rect l="l" t="t" r="r" b="b"/>
              <a:pathLst>
                <a:path w="1063" h="1369" extrusionOk="0">
                  <a:moveTo>
                    <a:pt x="354" y="0"/>
                  </a:moveTo>
                  <a:lnTo>
                    <a:pt x="0" y="236"/>
                  </a:lnTo>
                  <a:lnTo>
                    <a:pt x="708" y="1369"/>
                  </a:lnTo>
                  <a:lnTo>
                    <a:pt x="1062" y="1156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" name="Google Shape;211;p2"/>
            <p:cNvSpPr/>
            <p:nvPr/>
          </p:nvSpPr>
          <p:spPr>
            <a:xfrm>
              <a:off x="5402548" y="4276892"/>
              <a:ext cx="36278" cy="28122"/>
            </a:xfrm>
            <a:custGeom>
              <a:avLst/>
              <a:gdLst/>
              <a:ahLst/>
              <a:cxnLst/>
              <a:rect l="l" t="t" r="r" b="b"/>
              <a:pathLst>
                <a:path w="1370" h="1062" extrusionOk="0">
                  <a:moveTo>
                    <a:pt x="1133" y="0"/>
                  </a:moveTo>
                  <a:lnTo>
                    <a:pt x="1" y="708"/>
                  </a:lnTo>
                  <a:lnTo>
                    <a:pt x="213" y="1062"/>
                  </a:lnTo>
                  <a:lnTo>
                    <a:pt x="1369" y="354"/>
                  </a:lnTo>
                  <a:lnTo>
                    <a:pt x="113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" name="Google Shape;212;p2"/>
            <p:cNvSpPr/>
            <p:nvPr/>
          </p:nvSpPr>
          <p:spPr>
            <a:xfrm>
              <a:off x="5314448" y="4090906"/>
              <a:ext cx="81876" cy="50233"/>
            </a:xfrm>
            <a:custGeom>
              <a:avLst/>
              <a:gdLst/>
              <a:ahLst/>
              <a:cxnLst/>
              <a:rect l="l" t="t" r="r" b="b"/>
              <a:pathLst>
                <a:path w="3092" h="1897" extrusionOk="0">
                  <a:moveTo>
                    <a:pt x="2810" y="0"/>
                  </a:moveTo>
                  <a:cubicBezTo>
                    <a:pt x="2527" y="0"/>
                    <a:pt x="1946" y="243"/>
                    <a:pt x="1322" y="628"/>
                  </a:cubicBezTo>
                  <a:cubicBezTo>
                    <a:pt x="543" y="1100"/>
                    <a:pt x="1" y="1666"/>
                    <a:pt x="119" y="1832"/>
                  </a:cubicBezTo>
                  <a:cubicBezTo>
                    <a:pt x="146" y="1876"/>
                    <a:pt x="207" y="1897"/>
                    <a:pt x="294" y="1897"/>
                  </a:cubicBezTo>
                  <a:cubicBezTo>
                    <a:pt x="580" y="1897"/>
                    <a:pt x="1149" y="1669"/>
                    <a:pt x="1747" y="1289"/>
                  </a:cubicBezTo>
                  <a:cubicBezTo>
                    <a:pt x="2525" y="793"/>
                    <a:pt x="3092" y="251"/>
                    <a:pt x="2974" y="62"/>
                  </a:cubicBezTo>
                  <a:cubicBezTo>
                    <a:pt x="2948" y="20"/>
                    <a:pt x="2891" y="0"/>
                    <a:pt x="28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3" name="Google Shape;213;p2"/>
          <p:cNvGrpSpPr/>
          <p:nvPr/>
        </p:nvGrpSpPr>
        <p:grpSpPr>
          <a:xfrm>
            <a:off x="1700983" y="379072"/>
            <a:ext cx="401635" cy="399569"/>
            <a:chOff x="3312562" y="901016"/>
            <a:chExt cx="301226" cy="299677"/>
          </a:xfrm>
        </p:grpSpPr>
        <p:sp>
          <p:nvSpPr>
            <p:cNvPr id="214" name="Google Shape;214;p2"/>
            <p:cNvSpPr/>
            <p:nvPr/>
          </p:nvSpPr>
          <p:spPr>
            <a:xfrm>
              <a:off x="3312562" y="901016"/>
              <a:ext cx="271817" cy="289320"/>
            </a:xfrm>
            <a:custGeom>
              <a:avLst/>
              <a:gdLst/>
              <a:ahLst/>
              <a:cxnLst/>
              <a:rect l="l" t="t" r="r" b="b"/>
              <a:pathLst>
                <a:path w="10265" h="10926" extrusionOk="0">
                  <a:moveTo>
                    <a:pt x="6725" y="1"/>
                  </a:moveTo>
                  <a:cubicBezTo>
                    <a:pt x="6631" y="24"/>
                    <a:pt x="6536" y="95"/>
                    <a:pt x="6466" y="166"/>
                  </a:cubicBezTo>
                  <a:cubicBezTo>
                    <a:pt x="5970" y="685"/>
                    <a:pt x="5498" y="1228"/>
                    <a:pt x="5074" y="1794"/>
                  </a:cubicBezTo>
                  <a:cubicBezTo>
                    <a:pt x="3776" y="3446"/>
                    <a:pt x="2242" y="4885"/>
                    <a:pt x="520" y="6088"/>
                  </a:cubicBezTo>
                  <a:cubicBezTo>
                    <a:pt x="307" y="6206"/>
                    <a:pt x="119" y="6395"/>
                    <a:pt x="24" y="6607"/>
                  </a:cubicBezTo>
                  <a:cubicBezTo>
                    <a:pt x="1" y="6749"/>
                    <a:pt x="1" y="6891"/>
                    <a:pt x="24" y="7009"/>
                  </a:cubicBezTo>
                  <a:cubicBezTo>
                    <a:pt x="95" y="7433"/>
                    <a:pt x="260" y="7834"/>
                    <a:pt x="520" y="8188"/>
                  </a:cubicBezTo>
                  <a:cubicBezTo>
                    <a:pt x="1251" y="9203"/>
                    <a:pt x="2148" y="10100"/>
                    <a:pt x="3186" y="10807"/>
                  </a:cubicBezTo>
                  <a:lnTo>
                    <a:pt x="3351" y="10925"/>
                  </a:lnTo>
                  <a:cubicBezTo>
                    <a:pt x="5357" y="8306"/>
                    <a:pt x="7693" y="5947"/>
                    <a:pt x="10264" y="3918"/>
                  </a:cubicBezTo>
                  <a:cubicBezTo>
                    <a:pt x="10029" y="3752"/>
                    <a:pt x="9793" y="3564"/>
                    <a:pt x="9580" y="3375"/>
                  </a:cubicBezTo>
                  <a:cubicBezTo>
                    <a:pt x="8778" y="2667"/>
                    <a:pt x="8070" y="1865"/>
                    <a:pt x="7433" y="1015"/>
                  </a:cubicBezTo>
                  <a:cubicBezTo>
                    <a:pt x="7174" y="685"/>
                    <a:pt x="6938" y="355"/>
                    <a:pt x="67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" name="Google Shape;215;p2"/>
            <p:cNvSpPr/>
            <p:nvPr/>
          </p:nvSpPr>
          <p:spPr>
            <a:xfrm>
              <a:off x="3399471" y="1003549"/>
              <a:ext cx="213085" cy="197144"/>
            </a:xfrm>
            <a:custGeom>
              <a:avLst/>
              <a:gdLst/>
              <a:ahLst/>
              <a:cxnLst/>
              <a:rect l="l" t="t" r="r" b="b"/>
              <a:pathLst>
                <a:path w="8047" h="7445" extrusionOk="0">
                  <a:moveTo>
                    <a:pt x="6937" y="1"/>
                  </a:moveTo>
                  <a:cubicBezTo>
                    <a:pt x="4342" y="2030"/>
                    <a:pt x="2030" y="4389"/>
                    <a:pt x="0" y="7008"/>
                  </a:cubicBezTo>
                  <a:cubicBezTo>
                    <a:pt x="307" y="7197"/>
                    <a:pt x="614" y="7339"/>
                    <a:pt x="968" y="7409"/>
                  </a:cubicBezTo>
                  <a:cubicBezTo>
                    <a:pt x="1039" y="7433"/>
                    <a:pt x="1109" y="7445"/>
                    <a:pt x="1177" y="7445"/>
                  </a:cubicBezTo>
                  <a:cubicBezTo>
                    <a:pt x="1245" y="7445"/>
                    <a:pt x="1310" y="7433"/>
                    <a:pt x="1369" y="7409"/>
                  </a:cubicBezTo>
                  <a:cubicBezTo>
                    <a:pt x="1605" y="7315"/>
                    <a:pt x="1794" y="7150"/>
                    <a:pt x="1912" y="6914"/>
                  </a:cubicBezTo>
                  <a:cubicBezTo>
                    <a:pt x="3115" y="5192"/>
                    <a:pt x="4554" y="3658"/>
                    <a:pt x="6206" y="2360"/>
                  </a:cubicBezTo>
                  <a:cubicBezTo>
                    <a:pt x="6796" y="1959"/>
                    <a:pt x="7339" y="1487"/>
                    <a:pt x="7858" y="992"/>
                  </a:cubicBezTo>
                  <a:cubicBezTo>
                    <a:pt x="7952" y="897"/>
                    <a:pt x="7999" y="803"/>
                    <a:pt x="8046" y="685"/>
                  </a:cubicBezTo>
                  <a:cubicBezTo>
                    <a:pt x="8046" y="685"/>
                    <a:pt x="8046" y="661"/>
                    <a:pt x="8046" y="638"/>
                  </a:cubicBezTo>
                  <a:cubicBezTo>
                    <a:pt x="7669" y="472"/>
                    <a:pt x="7291" y="236"/>
                    <a:pt x="693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" name="Google Shape;216;p2"/>
            <p:cNvSpPr/>
            <p:nvPr/>
          </p:nvSpPr>
          <p:spPr>
            <a:xfrm>
              <a:off x="3490047" y="903145"/>
              <a:ext cx="123741" cy="121464"/>
            </a:xfrm>
            <a:custGeom>
              <a:avLst/>
              <a:gdLst/>
              <a:ahLst/>
              <a:cxnLst/>
              <a:rect l="l" t="t" r="r" b="b"/>
              <a:pathLst>
                <a:path w="4673" h="4587" extrusionOk="0">
                  <a:moveTo>
                    <a:pt x="153" y="0"/>
                  </a:moveTo>
                  <a:cubicBezTo>
                    <a:pt x="118" y="0"/>
                    <a:pt x="83" y="3"/>
                    <a:pt x="47" y="9"/>
                  </a:cubicBezTo>
                  <a:lnTo>
                    <a:pt x="0" y="33"/>
                  </a:lnTo>
                  <a:cubicBezTo>
                    <a:pt x="213" y="387"/>
                    <a:pt x="449" y="717"/>
                    <a:pt x="708" y="1047"/>
                  </a:cubicBezTo>
                  <a:cubicBezTo>
                    <a:pt x="1345" y="1920"/>
                    <a:pt x="2077" y="2699"/>
                    <a:pt x="2855" y="3407"/>
                  </a:cubicBezTo>
                  <a:cubicBezTo>
                    <a:pt x="3398" y="3879"/>
                    <a:pt x="4011" y="4280"/>
                    <a:pt x="4648" y="4587"/>
                  </a:cubicBezTo>
                  <a:cubicBezTo>
                    <a:pt x="4672" y="4492"/>
                    <a:pt x="4648" y="4374"/>
                    <a:pt x="4601" y="4303"/>
                  </a:cubicBezTo>
                  <a:cubicBezTo>
                    <a:pt x="4413" y="3737"/>
                    <a:pt x="4129" y="3242"/>
                    <a:pt x="3752" y="2793"/>
                  </a:cubicBezTo>
                  <a:cubicBezTo>
                    <a:pt x="3091" y="1968"/>
                    <a:pt x="2313" y="1236"/>
                    <a:pt x="1487" y="599"/>
                  </a:cubicBezTo>
                  <a:cubicBezTo>
                    <a:pt x="1156" y="387"/>
                    <a:pt x="802" y="221"/>
                    <a:pt x="449" y="80"/>
                  </a:cubicBezTo>
                  <a:cubicBezTo>
                    <a:pt x="360" y="27"/>
                    <a:pt x="258" y="0"/>
                    <a:pt x="1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" name="Google Shape;217;p2"/>
            <p:cNvSpPr/>
            <p:nvPr/>
          </p:nvSpPr>
          <p:spPr>
            <a:xfrm>
              <a:off x="3341293" y="943808"/>
              <a:ext cx="186843" cy="186552"/>
            </a:xfrm>
            <a:custGeom>
              <a:avLst/>
              <a:gdLst/>
              <a:ahLst/>
              <a:cxnLst/>
              <a:rect l="l" t="t" r="r" b="b"/>
              <a:pathLst>
                <a:path w="7056" h="7045" extrusionOk="0">
                  <a:moveTo>
                    <a:pt x="5605" y="1"/>
                  </a:moveTo>
                  <a:cubicBezTo>
                    <a:pt x="5575" y="1"/>
                    <a:pt x="5546" y="13"/>
                    <a:pt x="5522" y="36"/>
                  </a:cubicBezTo>
                  <a:lnTo>
                    <a:pt x="48" y="5487"/>
                  </a:lnTo>
                  <a:cubicBezTo>
                    <a:pt x="1" y="5534"/>
                    <a:pt x="1" y="5605"/>
                    <a:pt x="48" y="5676"/>
                  </a:cubicBezTo>
                  <a:lnTo>
                    <a:pt x="378" y="6006"/>
                  </a:lnTo>
                  <a:cubicBezTo>
                    <a:pt x="465" y="5925"/>
                    <a:pt x="559" y="5891"/>
                    <a:pt x="650" y="5891"/>
                  </a:cubicBezTo>
                  <a:cubicBezTo>
                    <a:pt x="957" y="5891"/>
                    <a:pt x="1218" y="6281"/>
                    <a:pt x="945" y="6572"/>
                  </a:cubicBezTo>
                  <a:lnTo>
                    <a:pt x="1417" y="7044"/>
                  </a:lnTo>
                  <a:lnTo>
                    <a:pt x="7056" y="1429"/>
                  </a:lnTo>
                  <a:lnTo>
                    <a:pt x="6584" y="933"/>
                  </a:lnTo>
                  <a:cubicBezTo>
                    <a:pt x="6500" y="1007"/>
                    <a:pt x="6408" y="1038"/>
                    <a:pt x="6321" y="1038"/>
                  </a:cubicBezTo>
                  <a:cubicBezTo>
                    <a:pt x="6017" y="1038"/>
                    <a:pt x="5761" y="660"/>
                    <a:pt x="6018" y="367"/>
                  </a:cubicBezTo>
                  <a:lnTo>
                    <a:pt x="5687" y="36"/>
                  </a:lnTo>
                  <a:cubicBezTo>
                    <a:pt x="5664" y="13"/>
                    <a:pt x="5634" y="1"/>
                    <a:pt x="56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" name="Google Shape;218;p2"/>
            <p:cNvSpPr/>
            <p:nvPr/>
          </p:nvSpPr>
          <p:spPr>
            <a:xfrm>
              <a:off x="3377598" y="980987"/>
              <a:ext cx="171220" cy="170293"/>
            </a:xfrm>
            <a:custGeom>
              <a:avLst/>
              <a:gdLst/>
              <a:ahLst/>
              <a:cxnLst/>
              <a:rect l="l" t="t" r="r" b="b"/>
              <a:pathLst>
                <a:path w="6466" h="6431" extrusionOk="0">
                  <a:moveTo>
                    <a:pt x="5640" y="1"/>
                  </a:moveTo>
                  <a:lnTo>
                    <a:pt x="1" y="5640"/>
                  </a:lnTo>
                  <a:lnTo>
                    <a:pt x="779" y="6395"/>
                  </a:lnTo>
                  <a:cubicBezTo>
                    <a:pt x="803" y="6419"/>
                    <a:pt x="832" y="6431"/>
                    <a:pt x="865" y="6431"/>
                  </a:cubicBezTo>
                  <a:cubicBezTo>
                    <a:pt x="897" y="6431"/>
                    <a:pt x="933" y="6419"/>
                    <a:pt x="968" y="6395"/>
                  </a:cubicBezTo>
                  <a:lnTo>
                    <a:pt x="6419" y="968"/>
                  </a:lnTo>
                  <a:cubicBezTo>
                    <a:pt x="6466" y="898"/>
                    <a:pt x="6466" y="827"/>
                    <a:pt x="6419" y="780"/>
                  </a:cubicBezTo>
                  <a:lnTo>
                    <a:pt x="56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" name="Google Shape;219;p2"/>
            <p:cNvSpPr/>
            <p:nvPr/>
          </p:nvSpPr>
          <p:spPr>
            <a:xfrm>
              <a:off x="3416285" y="1014802"/>
              <a:ext cx="45016" cy="41044"/>
            </a:xfrm>
            <a:custGeom>
              <a:avLst/>
              <a:gdLst/>
              <a:ahLst/>
              <a:cxnLst/>
              <a:rect l="l" t="t" r="r" b="b"/>
              <a:pathLst>
                <a:path w="1700" h="1550" extrusionOk="0">
                  <a:moveTo>
                    <a:pt x="838" y="1"/>
                  </a:moveTo>
                  <a:cubicBezTo>
                    <a:pt x="647" y="1"/>
                    <a:pt x="457" y="72"/>
                    <a:pt x="307" y="210"/>
                  </a:cubicBezTo>
                  <a:cubicBezTo>
                    <a:pt x="0" y="517"/>
                    <a:pt x="0" y="1013"/>
                    <a:pt x="307" y="1319"/>
                  </a:cubicBezTo>
                  <a:cubicBezTo>
                    <a:pt x="449" y="1473"/>
                    <a:pt x="643" y="1549"/>
                    <a:pt x="841" y="1549"/>
                  </a:cubicBezTo>
                  <a:cubicBezTo>
                    <a:pt x="1039" y="1549"/>
                    <a:pt x="1239" y="1473"/>
                    <a:pt x="1392" y="1319"/>
                  </a:cubicBezTo>
                  <a:cubicBezTo>
                    <a:pt x="1699" y="1013"/>
                    <a:pt x="1699" y="517"/>
                    <a:pt x="1392" y="234"/>
                  </a:cubicBezTo>
                  <a:cubicBezTo>
                    <a:pt x="1236" y="78"/>
                    <a:pt x="1037" y="1"/>
                    <a:pt x="838" y="1"/>
                  </a:cubicBezTo>
                  <a:close/>
                </a:path>
              </a:pathLst>
            </a:custGeom>
            <a:solidFill>
              <a:srgbClr val="EF84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" name="Google Shape;220;p2"/>
            <p:cNvSpPr/>
            <p:nvPr/>
          </p:nvSpPr>
          <p:spPr>
            <a:xfrm>
              <a:off x="3426268" y="1022852"/>
              <a:ext cx="25024" cy="24415"/>
            </a:xfrm>
            <a:custGeom>
              <a:avLst/>
              <a:gdLst/>
              <a:ahLst/>
              <a:cxnLst/>
              <a:rect l="l" t="t" r="r" b="b"/>
              <a:pathLst>
                <a:path w="945" h="922" extrusionOk="0">
                  <a:moveTo>
                    <a:pt x="732" y="1"/>
                  </a:moveTo>
                  <a:lnTo>
                    <a:pt x="1" y="709"/>
                  </a:lnTo>
                  <a:lnTo>
                    <a:pt x="213" y="921"/>
                  </a:lnTo>
                  <a:lnTo>
                    <a:pt x="945" y="213"/>
                  </a:lnTo>
                  <a:lnTo>
                    <a:pt x="732" y="1"/>
                  </a:lnTo>
                  <a:close/>
                </a:path>
              </a:pathLst>
            </a:custGeom>
            <a:solidFill>
              <a:srgbClr val="B730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" name="Google Shape;221;p2"/>
            <p:cNvSpPr/>
            <p:nvPr/>
          </p:nvSpPr>
          <p:spPr>
            <a:xfrm>
              <a:off x="3426268" y="1022852"/>
              <a:ext cx="25024" cy="24415"/>
            </a:xfrm>
            <a:custGeom>
              <a:avLst/>
              <a:gdLst/>
              <a:ahLst/>
              <a:cxnLst/>
              <a:rect l="l" t="t" r="r" b="b"/>
              <a:pathLst>
                <a:path w="945" h="922" extrusionOk="0">
                  <a:moveTo>
                    <a:pt x="213" y="1"/>
                  </a:moveTo>
                  <a:lnTo>
                    <a:pt x="1" y="213"/>
                  </a:lnTo>
                  <a:lnTo>
                    <a:pt x="709" y="921"/>
                  </a:lnTo>
                  <a:lnTo>
                    <a:pt x="945" y="709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B730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" name="Google Shape;222;p2"/>
            <p:cNvSpPr/>
            <p:nvPr/>
          </p:nvSpPr>
          <p:spPr>
            <a:xfrm>
              <a:off x="3530032" y="935822"/>
              <a:ext cx="53754" cy="48856"/>
            </a:xfrm>
            <a:custGeom>
              <a:avLst/>
              <a:gdLst/>
              <a:ahLst/>
              <a:cxnLst/>
              <a:rect l="l" t="t" r="r" b="b"/>
              <a:pathLst>
                <a:path w="2030" h="1845" extrusionOk="0">
                  <a:moveTo>
                    <a:pt x="192" y="0"/>
                  </a:moveTo>
                  <a:cubicBezTo>
                    <a:pt x="160" y="0"/>
                    <a:pt x="135" y="9"/>
                    <a:pt x="118" y="26"/>
                  </a:cubicBezTo>
                  <a:cubicBezTo>
                    <a:pt x="0" y="144"/>
                    <a:pt x="307" y="639"/>
                    <a:pt x="803" y="1135"/>
                  </a:cubicBezTo>
                  <a:cubicBezTo>
                    <a:pt x="1226" y="1558"/>
                    <a:pt x="1650" y="1844"/>
                    <a:pt x="1838" y="1844"/>
                  </a:cubicBezTo>
                  <a:cubicBezTo>
                    <a:pt x="1869" y="1844"/>
                    <a:pt x="1894" y="1836"/>
                    <a:pt x="1912" y="1819"/>
                  </a:cubicBezTo>
                  <a:cubicBezTo>
                    <a:pt x="2029" y="1725"/>
                    <a:pt x="1723" y="1205"/>
                    <a:pt x="1227" y="710"/>
                  </a:cubicBezTo>
                  <a:cubicBezTo>
                    <a:pt x="803" y="286"/>
                    <a:pt x="380" y="0"/>
                    <a:pt x="192" y="0"/>
                  </a:cubicBezTo>
                  <a:close/>
                </a:path>
              </a:pathLst>
            </a:custGeom>
            <a:solidFill>
              <a:srgbClr val="B730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23" name="Google Shape;223;p2"/>
          <p:cNvGrpSpPr/>
          <p:nvPr/>
        </p:nvGrpSpPr>
        <p:grpSpPr>
          <a:xfrm rot="-928815">
            <a:off x="9234982" y="-380590"/>
            <a:ext cx="1302669" cy="1075617"/>
            <a:chOff x="8637793" y="1787288"/>
            <a:chExt cx="977024" cy="806732"/>
          </a:xfrm>
        </p:grpSpPr>
        <p:grpSp>
          <p:nvGrpSpPr>
            <p:cNvPr id="224" name="Google Shape;224;p2"/>
            <p:cNvGrpSpPr/>
            <p:nvPr/>
          </p:nvGrpSpPr>
          <p:grpSpPr>
            <a:xfrm>
              <a:off x="8637793" y="1787288"/>
              <a:ext cx="977024" cy="806732"/>
              <a:chOff x="7418593" y="2244488"/>
              <a:chExt cx="977024" cy="806732"/>
            </a:xfrm>
          </p:grpSpPr>
          <p:sp>
            <p:nvSpPr>
              <p:cNvPr id="225" name="Google Shape;225;p2"/>
              <p:cNvSpPr/>
              <p:nvPr/>
            </p:nvSpPr>
            <p:spPr>
              <a:xfrm>
                <a:off x="7418593" y="2244488"/>
                <a:ext cx="930375" cy="747292"/>
              </a:xfrm>
              <a:custGeom>
                <a:avLst/>
                <a:gdLst/>
                <a:ahLst/>
                <a:cxnLst/>
                <a:rect l="l" t="t" r="r" b="b"/>
                <a:pathLst>
                  <a:path w="35135" h="28221" extrusionOk="0">
                    <a:moveTo>
                      <a:pt x="33294" y="0"/>
                    </a:moveTo>
                    <a:lnTo>
                      <a:pt x="1" y="25861"/>
                    </a:lnTo>
                    <a:lnTo>
                      <a:pt x="1865" y="28220"/>
                    </a:lnTo>
                    <a:lnTo>
                      <a:pt x="35134" y="2383"/>
                    </a:lnTo>
                    <a:lnTo>
                      <a:pt x="3329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6" name="Google Shape;226;p2"/>
              <p:cNvSpPr/>
              <p:nvPr/>
            </p:nvSpPr>
            <p:spPr>
              <a:xfrm>
                <a:off x="7465904" y="2303928"/>
                <a:ext cx="929713" cy="747292"/>
              </a:xfrm>
              <a:custGeom>
                <a:avLst/>
                <a:gdLst/>
                <a:ahLst/>
                <a:cxnLst/>
                <a:rect l="l" t="t" r="r" b="b"/>
                <a:pathLst>
                  <a:path w="35110" h="28221" extrusionOk="0">
                    <a:moveTo>
                      <a:pt x="33269" y="0"/>
                    </a:moveTo>
                    <a:lnTo>
                      <a:pt x="0" y="25837"/>
                    </a:lnTo>
                    <a:lnTo>
                      <a:pt x="1840" y="28220"/>
                    </a:lnTo>
                    <a:lnTo>
                      <a:pt x="35110" y="2383"/>
                    </a:lnTo>
                    <a:lnTo>
                      <a:pt x="3326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7" name="Google Shape;227;p2"/>
              <p:cNvSpPr/>
              <p:nvPr/>
            </p:nvSpPr>
            <p:spPr>
              <a:xfrm>
                <a:off x="7547534" y="2914795"/>
                <a:ext cx="53119" cy="64373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31" extrusionOk="0">
                    <a:moveTo>
                      <a:pt x="307" y="0"/>
                    </a:moveTo>
                    <a:lnTo>
                      <a:pt x="0" y="236"/>
                    </a:lnTo>
                    <a:lnTo>
                      <a:pt x="1723" y="2431"/>
                    </a:lnTo>
                    <a:lnTo>
                      <a:pt x="2006" y="2195"/>
                    </a:lnTo>
                    <a:lnTo>
                      <a:pt x="30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8" name="Google Shape;228;p2"/>
              <p:cNvSpPr/>
              <p:nvPr/>
            </p:nvSpPr>
            <p:spPr>
              <a:xfrm>
                <a:off x="7596893" y="2876054"/>
                <a:ext cx="53119" cy="65008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55" extrusionOk="0">
                    <a:moveTo>
                      <a:pt x="307" y="1"/>
                    </a:moveTo>
                    <a:lnTo>
                      <a:pt x="0" y="236"/>
                    </a:lnTo>
                    <a:lnTo>
                      <a:pt x="1723" y="2454"/>
                    </a:lnTo>
                    <a:lnTo>
                      <a:pt x="2006" y="2218"/>
                    </a:lnTo>
                    <a:lnTo>
                      <a:pt x="30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9" name="Google Shape;229;p2"/>
              <p:cNvSpPr/>
              <p:nvPr/>
            </p:nvSpPr>
            <p:spPr>
              <a:xfrm>
                <a:off x="7646253" y="2837949"/>
                <a:ext cx="53119" cy="65008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55" extrusionOk="0">
                    <a:moveTo>
                      <a:pt x="307" y="0"/>
                    </a:moveTo>
                    <a:lnTo>
                      <a:pt x="0" y="236"/>
                    </a:lnTo>
                    <a:lnTo>
                      <a:pt x="1699" y="2454"/>
                    </a:lnTo>
                    <a:lnTo>
                      <a:pt x="2006" y="2218"/>
                    </a:lnTo>
                    <a:lnTo>
                      <a:pt x="30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0" name="Google Shape;230;p2"/>
              <p:cNvSpPr/>
              <p:nvPr/>
            </p:nvSpPr>
            <p:spPr>
              <a:xfrm>
                <a:off x="8132352" y="2459004"/>
                <a:ext cx="53119" cy="64373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31" extrusionOk="0">
                    <a:moveTo>
                      <a:pt x="307" y="0"/>
                    </a:moveTo>
                    <a:lnTo>
                      <a:pt x="0" y="236"/>
                    </a:lnTo>
                    <a:lnTo>
                      <a:pt x="1699" y="2431"/>
                    </a:lnTo>
                    <a:lnTo>
                      <a:pt x="2006" y="2195"/>
                    </a:lnTo>
                    <a:lnTo>
                      <a:pt x="30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1" name="Google Shape;231;p2"/>
              <p:cNvSpPr/>
              <p:nvPr/>
            </p:nvSpPr>
            <p:spPr>
              <a:xfrm>
                <a:off x="8181712" y="2420872"/>
                <a:ext cx="53119" cy="64399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32" extrusionOk="0">
                    <a:moveTo>
                      <a:pt x="307" y="1"/>
                    </a:moveTo>
                    <a:lnTo>
                      <a:pt x="0" y="237"/>
                    </a:lnTo>
                    <a:lnTo>
                      <a:pt x="1699" y="2431"/>
                    </a:lnTo>
                    <a:lnTo>
                      <a:pt x="2006" y="2195"/>
                    </a:lnTo>
                    <a:lnTo>
                      <a:pt x="30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2" name="Google Shape;232;p2"/>
              <p:cNvSpPr/>
              <p:nvPr/>
            </p:nvSpPr>
            <p:spPr>
              <a:xfrm>
                <a:off x="8237320" y="2379335"/>
                <a:ext cx="53754" cy="64373"/>
              </a:xfrm>
              <a:custGeom>
                <a:avLst/>
                <a:gdLst/>
                <a:ahLst/>
                <a:cxnLst/>
                <a:rect l="l" t="t" r="r" b="b"/>
                <a:pathLst>
                  <a:path w="2030" h="2431" extrusionOk="0">
                    <a:moveTo>
                      <a:pt x="307" y="0"/>
                    </a:moveTo>
                    <a:lnTo>
                      <a:pt x="0" y="236"/>
                    </a:lnTo>
                    <a:lnTo>
                      <a:pt x="1723" y="2431"/>
                    </a:lnTo>
                    <a:lnTo>
                      <a:pt x="2030" y="2195"/>
                    </a:lnTo>
                    <a:lnTo>
                      <a:pt x="30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3" name="Google Shape;233;p2"/>
              <p:cNvSpPr/>
              <p:nvPr/>
            </p:nvSpPr>
            <p:spPr>
              <a:xfrm>
                <a:off x="7990524" y="2569279"/>
                <a:ext cx="53754" cy="65008"/>
              </a:xfrm>
              <a:custGeom>
                <a:avLst/>
                <a:gdLst/>
                <a:ahLst/>
                <a:cxnLst/>
                <a:rect l="l" t="t" r="r" b="b"/>
                <a:pathLst>
                  <a:path w="2030" h="2455" extrusionOk="0">
                    <a:moveTo>
                      <a:pt x="307" y="0"/>
                    </a:moveTo>
                    <a:lnTo>
                      <a:pt x="0" y="236"/>
                    </a:lnTo>
                    <a:lnTo>
                      <a:pt x="1723" y="2454"/>
                    </a:lnTo>
                    <a:lnTo>
                      <a:pt x="2029" y="2218"/>
                    </a:lnTo>
                    <a:lnTo>
                      <a:pt x="30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4" name="Google Shape;234;p2"/>
              <p:cNvSpPr/>
              <p:nvPr/>
            </p:nvSpPr>
            <p:spPr>
              <a:xfrm>
                <a:off x="8040492" y="2531783"/>
                <a:ext cx="53145" cy="65008"/>
              </a:xfrm>
              <a:custGeom>
                <a:avLst/>
                <a:gdLst/>
                <a:ahLst/>
                <a:cxnLst/>
                <a:rect l="l" t="t" r="r" b="b"/>
                <a:pathLst>
                  <a:path w="2007" h="2455" extrusionOk="0">
                    <a:moveTo>
                      <a:pt x="308" y="0"/>
                    </a:moveTo>
                    <a:lnTo>
                      <a:pt x="1" y="236"/>
                    </a:lnTo>
                    <a:lnTo>
                      <a:pt x="1700" y="2454"/>
                    </a:lnTo>
                    <a:lnTo>
                      <a:pt x="2006" y="2218"/>
                    </a:lnTo>
                    <a:lnTo>
                      <a:pt x="30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5" name="Google Shape;235;p2"/>
              <p:cNvSpPr/>
              <p:nvPr/>
            </p:nvSpPr>
            <p:spPr>
              <a:xfrm>
                <a:off x="7744971" y="2761712"/>
                <a:ext cx="53119" cy="64373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31" extrusionOk="0">
                    <a:moveTo>
                      <a:pt x="283" y="1"/>
                    </a:moveTo>
                    <a:lnTo>
                      <a:pt x="0" y="237"/>
                    </a:lnTo>
                    <a:lnTo>
                      <a:pt x="1699" y="2431"/>
                    </a:lnTo>
                    <a:lnTo>
                      <a:pt x="2006" y="2195"/>
                    </a:lnTo>
                    <a:lnTo>
                      <a:pt x="28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6" name="Google Shape;236;p2"/>
              <p:cNvSpPr/>
              <p:nvPr/>
            </p:nvSpPr>
            <p:spPr>
              <a:xfrm>
                <a:off x="7794331" y="2723606"/>
                <a:ext cx="53119" cy="64373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31" extrusionOk="0">
                    <a:moveTo>
                      <a:pt x="283" y="0"/>
                    </a:moveTo>
                    <a:lnTo>
                      <a:pt x="0" y="236"/>
                    </a:lnTo>
                    <a:lnTo>
                      <a:pt x="1699" y="2431"/>
                    </a:lnTo>
                    <a:lnTo>
                      <a:pt x="2006" y="2195"/>
                    </a:lnTo>
                    <a:lnTo>
                      <a:pt x="28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7" name="Google Shape;237;p2"/>
              <p:cNvSpPr/>
              <p:nvPr/>
            </p:nvSpPr>
            <p:spPr>
              <a:xfrm>
                <a:off x="7843055" y="2684866"/>
                <a:ext cx="53754" cy="65008"/>
              </a:xfrm>
              <a:custGeom>
                <a:avLst/>
                <a:gdLst/>
                <a:ahLst/>
                <a:cxnLst/>
                <a:rect l="l" t="t" r="r" b="b"/>
                <a:pathLst>
                  <a:path w="2030" h="2455" extrusionOk="0">
                    <a:moveTo>
                      <a:pt x="308" y="0"/>
                    </a:moveTo>
                    <a:lnTo>
                      <a:pt x="1" y="236"/>
                    </a:lnTo>
                    <a:lnTo>
                      <a:pt x="1723" y="2454"/>
                    </a:lnTo>
                    <a:lnTo>
                      <a:pt x="2030" y="2218"/>
                    </a:lnTo>
                    <a:lnTo>
                      <a:pt x="30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" name="Google Shape;238;p2"/>
              <p:cNvSpPr/>
              <p:nvPr/>
            </p:nvSpPr>
            <p:spPr>
              <a:xfrm>
                <a:off x="7668126" y="2764836"/>
                <a:ext cx="80605" cy="99988"/>
              </a:xfrm>
              <a:custGeom>
                <a:avLst/>
                <a:gdLst/>
                <a:ahLst/>
                <a:cxnLst/>
                <a:rect l="l" t="t" r="r" b="b"/>
                <a:pathLst>
                  <a:path w="3044" h="3776" extrusionOk="0">
                    <a:moveTo>
                      <a:pt x="307" y="1"/>
                    </a:moveTo>
                    <a:lnTo>
                      <a:pt x="0" y="237"/>
                    </a:lnTo>
                    <a:lnTo>
                      <a:pt x="2737" y="3776"/>
                    </a:lnTo>
                    <a:lnTo>
                      <a:pt x="3044" y="3540"/>
                    </a:lnTo>
                    <a:lnTo>
                      <a:pt x="30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9" name="Google Shape;239;p2"/>
              <p:cNvSpPr/>
              <p:nvPr/>
            </p:nvSpPr>
            <p:spPr>
              <a:xfrm>
                <a:off x="8062365" y="2458670"/>
                <a:ext cx="80632" cy="100015"/>
              </a:xfrm>
              <a:custGeom>
                <a:avLst/>
                <a:gdLst/>
                <a:ahLst/>
                <a:cxnLst/>
                <a:rect l="l" t="t" r="r" b="b"/>
                <a:pathLst>
                  <a:path w="3045" h="3777" extrusionOk="0">
                    <a:moveTo>
                      <a:pt x="307" y="1"/>
                    </a:moveTo>
                    <a:lnTo>
                      <a:pt x="1" y="237"/>
                    </a:lnTo>
                    <a:lnTo>
                      <a:pt x="2738" y="3776"/>
                    </a:lnTo>
                    <a:lnTo>
                      <a:pt x="3045" y="3540"/>
                    </a:lnTo>
                    <a:lnTo>
                      <a:pt x="30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40" name="Google Shape;240;p2"/>
            <p:cNvSpPr/>
            <p:nvPr/>
          </p:nvSpPr>
          <p:spPr>
            <a:xfrm>
              <a:off x="9165755" y="2140504"/>
              <a:ext cx="53145" cy="64399"/>
            </a:xfrm>
            <a:custGeom>
              <a:avLst/>
              <a:gdLst/>
              <a:ahLst/>
              <a:cxnLst/>
              <a:rect l="l" t="t" r="r" b="b"/>
              <a:pathLst>
                <a:path w="2007" h="2432" extrusionOk="0">
                  <a:moveTo>
                    <a:pt x="308" y="1"/>
                  </a:moveTo>
                  <a:lnTo>
                    <a:pt x="1" y="237"/>
                  </a:lnTo>
                  <a:lnTo>
                    <a:pt x="1723" y="2431"/>
                  </a:lnTo>
                  <a:lnTo>
                    <a:pt x="2006" y="2195"/>
                  </a:lnTo>
                  <a:lnTo>
                    <a:pt x="3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" name="Google Shape;241;p2"/>
            <p:cNvSpPr/>
            <p:nvPr/>
          </p:nvSpPr>
          <p:spPr>
            <a:xfrm>
              <a:off x="9088909" y="2143019"/>
              <a:ext cx="80632" cy="99988"/>
            </a:xfrm>
            <a:custGeom>
              <a:avLst/>
              <a:gdLst/>
              <a:ahLst/>
              <a:cxnLst/>
              <a:rect l="l" t="t" r="r" b="b"/>
              <a:pathLst>
                <a:path w="3045" h="3776" extrusionOk="0">
                  <a:moveTo>
                    <a:pt x="307" y="0"/>
                  </a:moveTo>
                  <a:lnTo>
                    <a:pt x="1" y="236"/>
                  </a:lnTo>
                  <a:lnTo>
                    <a:pt x="2761" y="3775"/>
                  </a:lnTo>
                  <a:lnTo>
                    <a:pt x="3044" y="3539"/>
                  </a:lnTo>
                  <a:lnTo>
                    <a:pt x="30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42" name="Google Shape;242;p2"/>
          <p:cNvGrpSpPr/>
          <p:nvPr/>
        </p:nvGrpSpPr>
        <p:grpSpPr>
          <a:xfrm>
            <a:off x="353235" y="1726224"/>
            <a:ext cx="1021391" cy="1367056"/>
            <a:chOff x="1092001" y="1319643"/>
            <a:chExt cx="766043" cy="1025292"/>
          </a:xfrm>
        </p:grpSpPr>
        <p:sp>
          <p:nvSpPr>
            <p:cNvPr id="243" name="Google Shape;243;p2"/>
            <p:cNvSpPr/>
            <p:nvPr/>
          </p:nvSpPr>
          <p:spPr>
            <a:xfrm>
              <a:off x="1226944" y="1536465"/>
              <a:ext cx="524860" cy="680430"/>
            </a:xfrm>
            <a:custGeom>
              <a:avLst/>
              <a:gdLst/>
              <a:ahLst/>
              <a:cxnLst/>
              <a:rect l="l" t="t" r="r" b="b"/>
              <a:pathLst>
                <a:path w="19821" h="25696" extrusionOk="0">
                  <a:moveTo>
                    <a:pt x="16281" y="0"/>
                  </a:moveTo>
                  <a:lnTo>
                    <a:pt x="1" y="23218"/>
                  </a:lnTo>
                  <a:lnTo>
                    <a:pt x="3540" y="25695"/>
                  </a:lnTo>
                  <a:lnTo>
                    <a:pt x="19821" y="2454"/>
                  </a:lnTo>
                  <a:lnTo>
                    <a:pt x="1628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" name="Google Shape;244;p2"/>
            <p:cNvSpPr/>
            <p:nvPr/>
          </p:nvSpPr>
          <p:spPr>
            <a:xfrm>
              <a:off x="1135030" y="1472037"/>
              <a:ext cx="524251" cy="680430"/>
            </a:xfrm>
            <a:custGeom>
              <a:avLst/>
              <a:gdLst/>
              <a:ahLst/>
              <a:cxnLst/>
              <a:rect l="l" t="t" r="r" b="b"/>
              <a:pathLst>
                <a:path w="19798" h="25696" extrusionOk="0">
                  <a:moveTo>
                    <a:pt x="16282" y="1"/>
                  </a:moveTo>
                  <a:lnTo>
                    <a:pt x="1" y="23218"/>
                  </a:lnTo>
                  <a:lnTo>
                    <a:pt x="3517" y="25696"/>
                  </a:lnTo>
                  <a:lnTo>
                    <a:pt x="19797" y="2478"/>
                  </a:lnTo>
                  <a:lnTo>
                    <a:pt x="1628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" name="Google Shape;245;p2"/>
            <p:cNvSpPr/>
            <p:nvPr/>
          </p:nvSpPr>
          <p:spPr>
            <a:xfrm>
              <a:off x="1092001" y="2261233"/>
              <a:ext cx="98108" cy="82512"/>
            </a:xfrm>
            <a:custGeom>
              <a:avLst/>
              <a:gdLst/>
              <a:ahLst/>
              <a:cxnLst/>
              <a:rect l="l" t="t" r="r" b="b"/>
              <a:pathLst>
                <a:path w="3705" h="3116" extrusionOk="0">
                  <a:moveTo>
                    <a:pt x="2194" y="1"/>
                  </a:moveTo>
                  <a:lnTo>
                    <a:pt x="0" y="3115"/>
                  </a:lnTo>
                  <a:lnTo>
                    <a:pt x="3704" y="1063"/>
                  </a:lnTo>
                  <a:lnTo>
                    <a:pt x="219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" name="Google Shape;246;p2"/>
            <p:cNvSpPr/>
            <p:nvPr/>
          </p:nvSpPr>
          <p:spPr>
            <a:xfrm>
              <a:off x="1093191" y="2234301"/>
              <a:ext cx="58124" cy="110633"/>
            </a:xfrm>
            <a:custGeom>
              <a:avLst/>
              <a:gdLst/>
              <a:ahLst/>
              <a:cxnLst/>
              <a:rect l="l" t="t" r="r" b="b"/>
              <a:pathLst>
                <a:path w="2195" h="4178" extrusionOk="0">
                  <a:moveTo>
                    <a:pt x="684" y="1"/>
                  </a:moveTo>
                  <a:lnTo>
                    <a:pt x="0" y="4177"/>
                  </a:lnTo>
                  <a:lnTo>
                    <a:pt x="0" y="4177"/>
                  </a:lnTo>
                  <a:lnTo>
                    <a:pt x="2194" y="1063"/>
                  </a:lnTo>
                  <a:lnTo>
                    <a:pt x="68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" name="Google Shape;247;p2"/>
            <p:cNvSpPr/>
            <p:nvPr/>
          </p:nvSpPr>
          <p:spPr>
            <a:xfrm>
              <a:off x="1150099" y="2151260"/>
              <a:ext cx="170584" cy="138120"/>
            </a:xfrm>
            <a:custGeom>
              <a:avLst/>
              <a:gdLst/>
              <a:ahLst/>
              <a:cxnLst/>
              <a:rect l="l" t="t" r="r" b="b"/>
              <a:pathLst>
                <a:path w="6442" h="5216" extrusionOk="0">
                  <a:moveTo>
                    <a:pt x="2903" y="1"/>
                  </a:moveTo>
                  <a:lnTo>
                    <a:pt x="0" y="4154"/>
                  </a:lnTo>
                  <a:lnTo>
                    <a:pt x="1510" y="5216"/>
                  </a:lnTo>
                  <a:lnTo>
                    <a:pt x="6442" y="2478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" name="Google Shape;248;p2"/>
            <p:cNvSpPr/>
            <p:nvPr/>
          </p:nvSpPr>
          <p:spPr>
            <a:xfrm>
              <a:off x="1110113" y="2085668"/>
              <a:ext cx="116856" cy="175589"/>
            </a:xfrm>
            <a:custGeom>
              <a:avLst/>
              <a:gdLst/>
              <a:ahLst/>
              <a:cxnLst/>
              <a:rect l="l" t="t" r="r" b="b"/>
              <a:pathLst>
                <a:path w="4413" h="6631" extrusionOk="0">
                  <a:moveTo>
                    <a:pt x="897" y="0"/>
                  </a:moveTo>
                  <a:lnTo>
                    <a:pt x="0" y="5569"/>
                  </a:lnTo>
                  <a:lnTo>
                    <a:pt x="1510" y="6631"/>
                  </a:lnTo>
                  <a:lnTo>
                    <a:pt x="4413" y="2478"/>
                  </a:lnTo>
                  <a:lnTo>
                    <a:pt x="89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" name="Google Shape;249;p2"/>
            <p:cNvSpPr/>
            <p:nvPr/>
          </p:nvSpPr>
          <p:spPr>
            <a:xfrm>
              <a:off x="1566157" y="1432052"/>
              <a:ext cx="121252" cy="105629"/>
            </a:xfrm>
            <a:custGeom>
              <a:avLst/>
              <a:gdLst/>
              <a:ahLst/>
              <a:cxnLst/>
              <a:rect l="l" t="t" r="r" b="b"/>
              <a:pathLst>
                <a:path w="4579" h="3989" extrusionOk="0">
                  <a:moveTo>
                    <a:pt x="1062" y="1"/>
                  </a:moveTo>
                  <a:lnTo>
                    <a:pt x="1" y="1511"/>
                  </a:lnTo>
                  <a:lnTo>
                    <a:pt x="3516" y="3988"/>
                  </a:lnTo>
                  <a:lnTo>
                    <a:pt x="4578" y="2478"/>
                  </a:lnTo>
                  <a:lnTo>
                    <a:pt x="1062" y="1"/>
                  </a:lnTo>
                  <a:close/>
                </a:path>
              </a:pathLst>
            </a:custGeom>
            <a:solidFill>
              <a:srgbClr val="D6CF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" name="Google Shape;250;p2"/>
            <p:cNvSpPr/>
            <p:nvPr/>
          </p:nvSpPr>
          <p:spPr>
            <a:xfrm>
              <a:off x="1658071" y="1496480"/>
              <a:ext cx="121225" cy="104993"/>
            </a:xfrm>
            <a:custGeom>
              <a:avLst/>
              <a:gdLst/>
              <a:ahLst/>
              <a:cxnLst/>
              <a:rect l="l" t="t" r="r" b="b"/>
              <a:pathLst>
                <a:path w="4578" h="3965" extrusionOk="0">
                  <a:moveTo>
                    <a:pt x="1062" y="0"/>
                  </a:moveTo>
                  <a:lnTo>
                    <a:pt x="0" y="1510"/>
                  </a:lnTo>
                  <a:lnTo>
                    <a:pt x="3540" y="3964"/>
                  </a:lnTo>
                  <a:lnTo>
                    <a:pt x="4578" y="2478"/>
                  </a:lnTo>
                  <a:lnTo>
                    <a:pt x="1062" y="0"/>
                  </a:lnTo>
                  <a:close/>
                </a:path>
              </a:pathLst>
            </a:custGeom>
            <a:solidFill>
              <a:srgbClr val="EFE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" name="Google Shape;251;p2"/>
            <p:cNvSpPr/>
            <p:nvPr/>
          </p:nvSpPr>
          <p:spPr>
            <a:xfrm>
              <a:off x="1593643" y="1319643"/>
              <a:ext cx="188087" cy="178052"/>
            </a:xfrm>
            <a:custGeom>
              <a:avLst/>
              <a:gdLst/>
              <a:ahLst/>
              <a:cxnLst/>
              <a:rect l="l" t="t" r="r" b="b"/>
              <a:pathLst>
                <a:path w="7103" h="6724" extrusionOk="0">
                  <a:moveTo>
                    <a:pt x="4113" y="1"/>
                  </a:moveTo>
                  <a:cubicBezTo>
                    <a:pt x="3445" y="1"/>
                    <a:pt x="2782" y="314"/>
                    <a:pt x="2360" y="895"/>
                  </a:cubicBezTo>
                  <a:lnTo>
                    <a:pt x="1" y="4246"/>
                  </a:lnTo>
                  <a:lnTo>
                    <a:pt x="3540" y="6723"/>
                  </a:lnTo>
                  <a:lnTo>
                    <a:pt x="7103" y="1650"/>
                  </a:lnTo>
                  <a:lnTo>
                    <a:pt x="5310" y="376"/>
                  </a:lnTo>
                  <a:cubicBezTo>
                    <a:pt x="4947" y="122"/>
                    <a:pt x="4529" y="1"/>
                    <a:pt x="41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" name="Google Shape;252;p2"/>
            <p:cNvSpPr/>
            <p:nvPr/>
          </p:nvSpPr>
          <p:spPr>
            <a:xfrm>
              <a:off x="1684335" y="1361357"/>
              <a:ext cx="173709" cy="199950"/>
            </a:xfrm>
            <a:custGeom>
              <a:avLst/>
              <a:gdLst/>
              <a:ahLst/>
              <a:cxnLst/>
              <a:rect l="l" t="t" r="r" b="b"/>
              <a:pathLst>
                <a:path w="6560" h="7551" extrusionOk="0">
                  <a:moveTo>
                    <a:pt x="3587" y="0"/>
                  </a:moveTo>
                  <a:lnTo>
                    <a:pt x="0" y="5073"/>
                  </a:lnTo>
                  <a:lnTo>
                    <a:pt x="3539" y="7551"/>
                  </a:lnTo>
                  <a:lnTo>
                    <a:pt x="5899" y="4200"/>
                  </a:lnTo>
                  <a:cubicBezTo>
                    <a:pt x="6560" y="3233"/>
                    <a:pt x="6324" y="1911"/>
                    <a:pt x="5380" y="1251"/>
                  </a:cubicBezTo>
                  <a:lnTo>
                    <a:pt x="35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" name="Google Shape;253;p2"/>
            <p:cNvSpPr/>
            <p:nvPr/>
          </p:nvSpPr>
          <p:spPr>
            <a:xfrm>
              <a:off x="1226944" y="1536465"/>
              <a:ext cx="461123" cy="636076"/>
            </a:xfrm>
            <a:custGeom>
              <a:avLst/>
              <a:gdLst/>
              <a:ahLst/>
              <a:cxnLst/>
              <a:rect l="l" t="t" r="r" b="b"/>
              <a:pathLst>
                <a:path w="17414" h="24021" extrusionOk="0">
                  <a:moveTo>
                    <a:pt x="16281" y="0"/>
                  </a:moveTo>
                  <a:lnTo>
                    <a:pt x="1" y="23218"/>
                  </a:lnTo>
                  <a:lnTo>
                    <a:pt x="1133" y="24020"/>
                  </a:lnTo>
                  <a:lnTo>
                    <a:pt x="17414" y="779"/>
                  </a:lnTo>
                  <a:lnTo>
                    <a:pt x="162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" name="Google Shape;254;p2"/>
            <p:cNvSpPr/>
            <p:nvPr/>
          </p:nvSpPr>
          <p:spPr>
            <a:xfrm>
              <a:off x="1198159" y="1516392"/>
              <a:ext cx="461732" cy="636076"/>
            </a:xfrm>
            <a:custGeom>
              <a:avLst/>
              <a:gdLst/>
              <a:ahLst/>
              <a:cxnLst/>
              <a:rect l="l" t="t" r="r" b="b"/>
              <a:pathLst>
                <a:path w="17437" h="24021" extrusionOk="0">
                  <a:moveTo>
                    <a:pt x="16304" y="1"/>
                  </a:moveTo>
                  <a:lnTo>
                    <a:pt x="0" y="23219"/>
                  </a:lnTo>
                  <a:lnTo>
                    <a:pt x="1133" y="24021"/>
                  </a:lnTo>
                  <a:lnTo>
                    <a:pt x="17437" y="803"/>
                  </a:lnTo>
                  <a:lnTo>
                    <a:pt x="1630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55" name="Google Shape;255;p2"/>
          <p:cNvGrpSpPr/>
          <p:nvPr/>
        </p:nvGrpSpPr>
        <p:grpSpPr>
          <a:xfrm>
            <a:off x="515513" y="-142800"/>
            <a:ext cx="1128872" cy="1298757"/>
            <a:chOff x="2401585" y="228600"/>
            <a:chExt cx="846654" cy="974068"/>
          </a:xfrm>
        </p:grpSpPr>
        <p:sp>
          <p:nvSpPr>
            <p:cNvPr id="256" name="Google Shape;256;p2"/>
            <p:cNvSpPr/>
            <p:nvPr/>
          </p:nvSpPr>
          <p:spPr>
            <a:xfrm>
              <a:off x="2916442" y="228600"/>
              <a:ext cx="173709" cy="169472"/>
            </a:xfrm>
            <a:custGeom>
              <a:avLst/>
              <a:gdLst/>
              <a:ahLst/>
              <a:cxnLst/>
              <a:rect l="l" t="t" r="r" b="b"/>
              <a:pathLst>
                <a:path w="6560" h="6400" extrusionOk="0">
                  <a:moveTo>
                    <a:pt x="3795" y="1"/>
                  </a:moveTo>
                  <a:cubicBezTo>
                    <a:pt x="3038" y="1"/>
                    <a:pt x="2302" y="275"/>
                    <a:pt x="1723" y="784"/>
                  </a:cubicBezTo>
                  <a:cubicBezTo>
                    <a:pt x="991" y="1468"/>
                    <a:pt x="472" y="2341"/>
                    <a:pt x="236" y="3332"/>
                  </a:cubicBezTo>
                  <a:cubicBezTo>
                    <a:pt x="165" y="3639"/>
                    <a:pt x="95" y="3969"/>
                    <a:pt x="47" y="4300"/>
                  </a:cubicBezTo>
                  <a:lnTo>
                    <a:pt x="0" y="4535"/>
                  </a:lnTo>
                  <a:lnTo>
                    <a:pt x="260" y="4559"/>
                  </a:lnTo>
                  <a:cubicBezTo>
                    <a:pt x="519" y="4583"/>
                    <a:pt x="755" y="4630"/>
                    <a:pt x="991" y="4653"/>
                  </a:cubicBezTo>
                  <a:lnTo>
                    <a:pt x="1204" y="4701"/>
                  </a:lnTo>
                  <a:lnTo>
                    <a:pt x="1510" y="4748"/>
                  </a:lnTo>
                  <a:lnTo>
                    <a:pt x="1557" y="4512"/>
                  </a:lnTo>
                  <a:cubicBezTo>
                    <a:pt x="1605" y="4205"/>
                    <a:pt x="1652" y="3898"/>
                    <a:pt x="1746" y="3615"/>
                  </a:cubicBezTo>
                  <a:cubicBezTo>
                    <a:pt x="1888" y="2978"/>
                    <a:pt x="2218" y="2388"/>
                    <a:pt x="2666" y="1940"/>
                  </a:cubicBezTo>
                  <a:cubicBezTo>
                    <a:pt x="2960" y="1607"/>
                    <a:pt x="3400" y="1421"/>
                    <a:pt x="3838" y="1421"/>
                  </a:cubicBezTo>
                  <a:cubicBezTo>
                    <a:pt x="3928" y="1421"/>
                    <a:pt x="4017" y="1428"/>
                    <a:pt x="4106" y="1444"/>
                  </a:cubicBezTo>
                  <a:cubicBezTo>
                    <a:pt x="4601" y="1704"/>
                    <a:pt x="4908" y="2176"/>
                    <a:pt x="4955" y="2719"/>
                  </a:cubicBezTo>
                  <a:cubicBezTo>
                    <a:pt x="5026" y="3379"/>
                    <a:pt x="4932" y="4016"/>
                    <a:pt x="4648" y="4606"/>
                  </a:cubicBezTo>
                  <a:cubicBezTo>
                    <a:pt x="4530" y="4889"/>
                    <a:pt x="4412" y="5173"/>
                    <a:pt x="4247" y="5432"/>
                  </a:cubicBezTo>
                  <a:lnTo>
                    <a:pt x="4129" y="5644"/>
                  </a:lnTo>
                  <a:lnTo>
                    <a:pt x="4412" y="5786"/>
                  </a:lnTo>
                  <a:lnTo>
                    <a:pt x="4601" y="5904"/>
                  </a:lnTo>
                  <a:cubicBezTo>
                    <a:pt x="4814" y="6022"/>
                    <a:pt x="5026" y="6140"/>
                    <a:pt x="5238" y="6282"/>
                  </a:cubicBezTo>
                  <a:lnTo>
                    <a:pt x="5451" y="6399"/>
                  </a:lnTo>
                  <a:lnTo>
                    <a:pt x="5592" y="6187"/>
                  </a:lnTo>
                  <a:cubicBezTo>
                    <a:pt x="5757" y="5904"/>
                    <a:pt x="5899" y="5621"/>
                    <a:pt x="6017" y="5314"/>
                  </a:cubicBezTo>
                  <a:cubicBezTo>
                    <a:pt x="6442" y="4394"/>
                    <a:pt x="6560" y="3379"/>
                    <a:pt x="6394" y="2388"/>
                  </a:cubicBezTo>
                  <a:cubicBezTo>
                    <a:pt x="6206" y="1374"/>
                    <a:pt x="5545" y="524"/>
                    <a:pt x="4578" y="100"/>
                  </a:cubicBezTo>
                  <a:cubicBezTo>
                    <a:pt x="4318" y="33"/>
                    <a:pt x="4055" y="1"/>
                    <a:pt x="37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" name="Google Shape;257;p2"/>
            <p:cNvSpPr/>
            <p:nvPr/>
          </p:nvSpPr>
          <p:spPr>
            <a:xfrm>
              <a:off x="3113244" y="393043"/>
              <a:ext cx="134995" cy="152472"/>
            </a:xfrm>
            <a:custGeom>
              <a:avLst/>
              <a:gdLst/>
              <a:ahLst/>
              <a:cxnLst/>
              <a:rect l="l" t="t" r="r" b="b"/>
              <a:pathLst>
                <a:path w="5098" h="5758" extrusionOk="0">
                  <a:moveTo>
                    <a:pt x="1558" y="1"/>
                  </a:moveTo>
                  <a:cubicBezTo>
                    <a:pt x="874" y="24"/>
                    <a:pt x="284" y="425"/>
                    <a:pt x="1" y="1039"/>
                  </a:cubicBezTo>
                  <a:cubicBezTo>
                    <a:pt x="1605" y="2266"/>
                    <a:pt x="2856" y="3894"/>
                    <a:pt x="3634" y="5758"/>
                  </a:cubicBezTo>
                  <a:cubicBezTo>
                    <a:pt x="4177" y="4814"/>
                    <a:pt x="5097" y="3210"/>
                    <a:pt x="4932" y="2478"/>
                  </a:cubicBezTo>
                  <a:cubicBezTo>
                    <a:pt x="4743" y="1723"/>
                    <a:pt x="4083" y="1157"/>
                    <a:pt x="3422" y="732"/>
                  </a:cubicBezTo>
                  <a:cubicBezTo>
                    <a:pt x="2879" y="307"/>
                    <a:pt x="2242" y="72"/>
                    <a:pt x="15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" name="Google Shape;258;p2"/>
            <p:cNvSpPr/>
            <p:nvPr/>
          </p:nvSpPr>
          <p:spPr>
            <a:xfrm>
              <a:off x="2708360" y="270412"/>
              <a:ext cx="156868" cy="102054"/>
            </a:xfrm>
            <a:custGeom>
              <a:avLst/>
              <a:gdLst/>
              <a:ahLst/>
              <a:cxnLst/>
              <a:rect l="l" t="t" r="r" b="b"/>
              <a:pathLst>
                <a:path w="5924" h="3854" extrusionOk="0">
                  <a:moveTo>
                    <a:pt x="2665" y="1"/>
                  </a:moveTo>
                  <a:cubicBezTo>
                    <a:pt x="2062" y="1"/>
                    <a:pt x="1473" y="103"/>
                    <a:pt x="1016" y="455"/>
                  </a:cubicBezTo>
                  <a:cubicBezTo>
                    <a:pt x="402" y="927"/>
                    <a:pt x="166" y="2768"/>
                    <a:pt x="1" y="3853"/>
                  </a:cubicBezTo>
                  <a:cubicBezTo>
                    <a:pt x="1771" y="2862"/>
                    <a:pt x="3753" y="2367"/>
                    <a:pt x="5758" y="2367"/>
                  </a:cubicBezTo>
                  <a:cubicBezTo>
                    <a:pt x="5923" y="1706"/>
                    <a:pt x="5711" y="1022"/>
                    <a:pt x="5192" y="597"/>
                  </a:cubicBezTo>
                  <a:cubicBezTo>
                    <a:pt x="4626" y="243"/>
                    <a:pt x="3965" y="31"/>
                    <a:pt x="3281" y="31"/>
                  </a:cubicBezTo>
                  <a:cubicBezTo>
                    <a:pt x="3077" y="13"/>
                    <a:pt x="2870" y="1"/>
                    <a:pt x="26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" name="Google Shape;259;p2"/>
            <p:cNvSpPr/>
            <p:nvPr/>
          </p:nvSpPr>
          <p:spPr>
            <a:xfrm>
              <a:off x="2401585" y="332906"/>
              <a:ext cx="839760" cy="869762"/>
            </a:xfrm>
            <a:custGeom>
              <a:avLst/>
              <a:gdLst/>
              <a:ahLst/>
              <a:cxnLst/>
              <a:rect l="l" t="t" r="r" b="b"/>
              <a:pathLst>
                <a:path w="31713" h="32846" extrusionOk="0">
                  <a:moveTo>
                    <a:pt x="15597" y="4212"/>
                  </a:moveTo>
                  <a:cubicBezTo>
                    <a:pt x="15747" y="4212"/>
                    <a:pt x="15897" y="4218"/>
                    <a:pt x="16045" y="4230"/>
                  </a:cubicBezTo>
                  <a:lnTo>
                    <a:pt x="16258" y="4254"/>
                  </a:lnTo>
                  <a:cubicBezTo>
                    <a:pt x="16423" y="4254"/>
                    <a:pt x="16848" y="4301"/>
                    <a:pt x="17438" y="4372"/>
                  </a:cubicBezTo>
                  <a:cubicBezTo>
                    <a:pt x="20198" y="4844"/>
                    <a:pt x="22841" y="5858"/>
                    <a:pt x="25200" y="7368"/>
                  </a:cubicBezTo>
                  <a:cubicBezTo>
                    <a:pt x="25979" y="7864"/>
                    <a:pt x="26710" y="8524"/>
                    <a:pt x="26899" y="9445"/>
                  </a:cubicBezTo>
                  <a:cubicBezTo>
                    <a:pt x="26994" y="10011"/>
                    <a:pt x="26970" y="10624"/>
                    <a:pt x="26828" y="11191"/>
                  </a:cubicBezTo>
                  <a:cubicBezTo>
                    <a:pt x="26640" y="12253"/>
                    <a:pt x="26357" y="13456"/>
                    <a:pt x="25436" y="13999"/>
                  </a:cubicBezTo>
                  <a:cubicBezTo>
                    <a:pt x="25094" y="14194"/>
                    <a:pt x="24724" y="14272"/>
                    <a:pt x="24342" y="14272"/>
                  </a:cubicBezTo>
                  <a:cubicBezTo>
                    <a:pt x="23618" y="14272"/>
                    <a:pt x="22852" y="13993"/>
                    <a:pt x="22157" y="13715"/>
                  </a:cubicBezTo>
                  <a:lnTo>
                    <a:pt x="14630" y="11120"/>
                  </a:lnTo>
                  <a:cubicBezTo>
                    <a:pt x="14134" y="10978"/>
                    <a:pt x="13639" y="10813"/>
                    <a:pt x="13167" y="10577"/>
                  </a:cubicBezTo>
                  <a:cubicBezTo>
                    <a:pt x="12601" y="10318"/>
                    <a:pt x="12152" y="9869"/>
                    <a:pt x="11893" y="9303"/>
                  </a:cubicBezTo>
                  <a:cubicBezTo>
                    <a:pt x="11492" y="8312"/>
                    <a:pt x="12011" y="7180"/>
                    <a:pt x="12530" y="6236"/>
                  </a:cubicBezTo>
                  <a:cubicBezTo>
                    <a:pt x="12766" y="5693"/>
                    <a:pt x="13120" y="5221"/>
                    <a:pt x="13568" y="4820"/>
                  </a:cubicBezTo>
                  <a:cubicBezTo>
                    <a:pt x="14117" y="4369"/>
                    <a:pt x="14861" y="4212"/>
                    <a:pt x="15597" y="4212"/>
                  </a:cubicBezTo>
                  <a:close/>
                  <a:moveTo>
                    <a:pt x="17782" y="1"/>
                  </a:moveTo>
                  <a:cubicBezTo>
                    <a:pt x="17643" y="1"/>
                    <a:pt x="17504" y="3"/>
                    <a:pt x="17367" y="7"/>
                  </a:cubicBezTo>
                  <a:cubicBezTo>
                    <a:pt x="15338" y="7"/>
                    <a:pt x="13356" y="502"/>
                    <a:pt x="11586" y="1493"/>
                  </a:cubicBezTo>
                  <a:lnTo>
                    <a:pt x="11492" y="1540"/>
                  </a:lnTo>
                  <a:cubicBezTo>
                    <a:pt x="8707" y="3216"/>
                    <a:pt x="6890" y="6212"/>
                    <a:pt x="5451" y="9209"/>
                  </a:cubicBezTo>
                  <a:cubicBezTo>
                    <a:pt x="3422" y="13385"/>
                    <a:pt x="1912" y="17774"/>
                    <a:pt x="449" y="22186"/>
                  </a:cubicBezTo>
                  <a:cubicBezTo>
                    <a:pt x="1" y="23437"/>
                    <a:pt x="638" y="24805"/>
                    <a:pt x="1888" y="25277"/>
                  </a:cubicBezTo>
                  <a:lnTo>
                    <a:pt x="6702" y="26929"/>
                  </a:lnTo>
                  <a:lnTo>
                    <a:pt x="23454" y="32733"/>
                  </a:lnTo>
                  <a:cubicBezTo>
                    <a:pt x="23692" y="32810"/>
                    <a:pt x="23934" y="32846"/>
                    <a:pt x="24173" y="32846"/>
                  </a:cubicBezTo>
                  <a:cubicBezTo>
                    <a:pt x="25191" y="32846"/>
                    <a:pt x="26154" y="32189"/>
                    <a:pt x="26498" y="31176"/>
                  </a:cubicBezTo>
                  <a:cubicBezTo>
                    <a:pt x="28055" y="26811"/>
                    <a:pt x="29589" y="22422"/>
                    <a:pt x="30580" y="17892"/>
                  </a:cubicBezTo>
                  <a:cubicBezTo>
                    <a:pt x="31288" y="14659"/>
                    <a:pt x="31713" y="11167"/>
                    <a:pt x="30557" y="8123"/>
                  </a:cubicBezTo>
                  <a:cubicBezTo>
                    <a:pt x="30533" y="8100"/>
                    <a:pt x="30509" y="8053"/>
                    <a:pt x="30509" y="8029"/>
                  </a:cubicBezTo>
                  <a:cubicBezTo>
                    <a:pt x="29731" y="6165"/>
                    <a:pt x="28480" y="4537"/>
                    <a:pt x="26899" y="3310"/>
                  </a:cubicBezTo>
                  <a:cubicBezTo>
                    <a:pt x="26262" y="2791"/>
                    <a:pt x="25578" y="2319"/>
                    <a:pt x="24894" y="1871"/>
                  </a:cubicBezTo>
                  <a:cubicBezTo>
                    <a:pt x="24658" y="1753"/>
                    <a:pt x="24445" y="1611"/>
                    <a:pt x="24233" y="1493"/>
                  </a:cubicBezTo>
                  <a:cubicBezTo>
                    <a:pt x="24091" y="1399"/>
                    <a:pt x="23926" y="1328"/>
                    <a:pt x="23785" y="1281"/>
                  </a:cubicBezTo>
                  <a:lnTo>
                    <a:pt x="21071" y="337"/>
                  </a:lnTo>
                  <a:cubicBezTo>
                    <a:pt x="20906" y="290"/>
                    <a:pt x="20741" y="243"/>
                    <a:pt x="20576" y="219"/>
                  </a:cubicBezTo>
                  <a:cubicBezTo>
                    <a:pt x="20316" y="172"/>
                    <a:pt x="20057" y="148"/>
                    <a:pt x="19821" y="125"/>
                  </a:cubicBezTo>
                  <a:cubicBezTo>
                    <a:pt x="19137" y="46"/>
                    <a:pt x="18452" y="1"/>
                    <a:pt x="177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" name="Google Shape;260;p2"/>
            <p:cNvSpPr/>
            <p:nvPr/>
          </p:nvSpPr>
          <p:spPr>
            <a:xfrm>
              <a:off x="2593409" y="358539"/>
              <a:ext cx="612959" cy="398286"/>
            </a:xfrm>
            <a:custGeom>
              <a:avLst/>
              <a:gdLst/>
              <a:ahLst/>
              <a:cxnLst/>
              <a:rect l="l" t="t" r="r" b="b"/>
              <a:pathLst>
                <a:path w="23148" h="15041" extrusionOk="0">
                  <a:moveTo>
                    <a:pt x="10665" y="0"/>
                  </a:moveTo>
                  <a:cubicBezTo>
                    <a:pt x="8777" y="0"/>
                    <a:pt x="6906" y="442"/>
                    <a:pt x="5215" y="1327"/>
                  </a:cubicBezTo>
                  <a:cubicBezTo>
                    <a:pt x="3091" y="2436"/>
                    <a:pt x="1534" y="4371"/>
                    <a:pt x="402" y="6424"/>
                  </a:cubicBezTo>
                  <a:cubicBezTo>
                    <a:pt x="260" y="6660"/>
                    <a:pt x="142" y="6919"/>
                    <a:pt x="24" y="7155"/>
                  </a:cubicBezTo>
                  <a:lnTo>
                    <a:pt x="24" y="7179"/>
                  </a:lnTo>
                  <a:cubicBezTo>
                    <a:pt x="0" y="7226"/>
                    <a:pt x="24" y="7273"/>
                    <a:pt x="71" y="7297"/>
                  </a:cubicBezTo>
                  <a:cubicBezTo>
                    <a:pt x="78" y="7304"/>
                    <a:pt x="89" y="7307"/>
                    <a:pt x="102" y="7307"/>
                  </a:cubicBezTo>
                  <a:cubicBezTo>
                    <a:pt x="132" y="7307"/>
                    <a:pt x="172" y="7290"/>
                    <a:pt x="189" y="7273"/>
                  </a:cubicBezTo>
                  <a:cubicBezTo>
                    <a:pt x="1251" y="5268"/>
                    <a:pt x="2643" y="3380"/>
                    <a:pt x="4554" y="2106"/>
                  </a:cubicBezTo>
                  <a:cubicBezTo>
                    <a:pt x="5475" y="1516"/>
                    <a:pt x="6489" y="1091"/>
                    <a:pt x="7551" y="808"/>
                  </a:cubicBezTo>
                  <a:cubicBezTo>
                    <a:pt x="8613" y="525"/>
                    <a:pt x="9698" y="384"/>
                    <a:pt x="10783" y="384"/>
                  </a:cubicBezTo>
                  <a:cubicBezTo>
                    <a:pt x="13119" y="431"/>
                    <a:pt x="15408" y="1115"/>
                    <a:pt x="17390" y="2366"/>
                  </a:cubicBezTo>
                  <a:cubicBezTo>
                    <a:pt x="19325" y="3592"/>
                    <a:pt x="20859" y="5339"/>
                    <a:pt x="21802" y="7439"/>
                  </a:cubicBezTo>
                  <a:cubicBezTo>
                    <a:pt x="22723" y="9515"/>
                    <a:pt x="22793" y="11898"/>
                    <a:pt x="22487" y="14140"/>
                  </a:cubicBezTo>
                  <a:cubicBezTo>
                    <a:pt x="22440" y="14399"/>
                    <a:pt x="22416" y="14682"/>
                    <a:pt x="22369" y="14942"/>
                  </a:cubicBezTo>
                  <a:cubicBezTo>
                    <a:pt x="22354" y="15000"/>
                    <a:pt x="22412" y="15040"/>
                    <a:pt x="22463" y="15040"/>
                  </a:cubicBezTo>
                  <a:cubicBezTo>
                    <a:pt x="22495" y="15040"/>
                    <a:pt x="22525" y="15025"/>
                    <a:pt x="22534" y="14989"/>
                  </a:cubicBezTo>
                  <a:lnTo>
                    <a:pt x="22557" y="14965"/>
                  </a:lnTo>
                  <a:cubicBezTo>
                    <a:pt x="23053" y="12653"/>
                    <a:pt x="23147" y="10199"/>
                    <a:pt x="22392" y="7934"/>
                  </a:cubicBezTo>
                  <a:cubicBezTo>
                    <a:pt x="21614" y="5810"/>
                    <a:pt x="20245" y="3946"/>
                    <a:pt x="18428" y="2601"/>
                  </a:cubicBezTo>
                  <a:cubicBezTo>
                    <a:pt x="16493" y="1139"/>
                    <a:pt x="14205" y="266"/>
                    <a:pt x="11798" y="53"/>
                  </a:cubicBezTo>
                  <a:cubicBezTo>
                    <a:pt x="11421" y="18"/>
                    <a:pt x="11042" y="0"/>
                    <a:pt x="106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" name="Google Shape;261;p2"/>
            <p:cNvSpPr/>
            <p:nvPr/>
          </p:nvSpPr>
          <p:spPr>
            <a:xfrm>
              <a:off x="3152620" y="757069"/>
              <a:ext cx="41891" cy="60427"/>
            </a:xfrm>
            <a:custGeom>
              <a:avLst/>
              <a:gdLst/>
              <a:ahLst/>
              <a:cxnLst/>
              <a:rect l="l" t="t" r="r" b="b"/>
              <a:pathLst>
                <a:path w="1582" h="2282" extrusionOk="0">
                  <a:moveTo>
                    <a:pt x="1089" y="425"/>
                  </a:moveTo>
                  <a:cubicBezTo>
                    <a:pt x="1095" y="425"/>
                    <a:pt x="1102" y="428"/>
                    <a:pt x="1109" y="435"/>
                  </a:cubicBezTo>
                  <a:lnTo>
                    <a:pt x="1322" y="505"/>
                  </a:lnTo>
                  <a:cubicBezTo>
                    <a:pt x="1345" y="505"/>
                    <a:pt x="1369" y="529"/>
                    <a:pt x="1369" y="552"/>
                  </a:cubicBezTo>
                  <a:lnTo>
                    <a:pt x="1274" y="788"/>
                  </a:lnTo>
                  <a:cubicBezTo>
                    <a:pt x="1274" y="812"/>
                    <a:pt x="1251" y="812"/>
                    <a:pt x="1227" y="812"/>
                  </a:cubicBezTo>
                  <a:lnTo>
                    <a:pt x="1015" y="741"/>
                  </a:lnTo>
                  <a:cubicBezTo>
                    <a:pt x="991" y="718"/>
                    <a:pt x="968" y="694"/>
                    <a:pt x="968" y="670"/>
                  </a:cubicBezTo>
                  <a:lnTo>
                    <a:pt x="1062" y="458"/>
                  </a:lnTo>
                  <a:cubicBezTo>
                    <a:pt x="1062" y="441"/>
                    <a:pt x="1074" y="425"/>
                    <a:pt x="1089" y="425"/>
                  </a:cubicBezTo>
                  <a:close/>
                  <a:moveTo>
                    <a:pt x="1163" y="0"/>
                  </a:moveTo>
                  <a:cubicBezTo>
                    <a:pt x="1131" y="0"/>
                    <a:pt x="1102" y="17"/>
                    <a:pt x="1086" y="33"/>
                  </a:cubicBezTo>
                  <a:lnTo>
                    <a:pt x="24" y="1756"/>
                  </a:lnTo>
                  <a:cubicBezTo>
                    <a:pt x="0" y="1803"/>
                    <a:pt x="24" y="1874"/>
                    <a:pt x="71" y="1874"/>
                  </a:cubicBezTo>
                  <a:lnTo>
                    <a:pt x="637" y="2086"/>
                  </a:lnTo>
                  <a:lnTo>
                    <a:pt x="661" y="2086"/>
                  </a:lnTo>
                  <a:lnTo>
                    <a:pt x="1227" y="2275"/>
                  </a:lnTo>
                  <a:cubicBezTo>
                    <a:pt x="1240" y="2279"/>
                    <a:pt x="1252" y="2281"/>
                    <a:pt x="1264" y="2281"/>
                  </a:cubicBezTo>
                  <a:cubicBezTo>
                    <a:pt x="1314" y="2281"/>
                    <a:pt x="1349" y="2243"/>
                    <a:pt x="1369" y="2204"/>
                  </a:cubicBezTo>
                  <a:lnTo>
                    <a:pt x="1581" y="199"/>
                  </a:lnTo>
                  <a:cubicBezTo>
                    <a:pt x="1581" y="151"/>
                    <a:pt x="1557" y="128"/>
                    <a:pt x="1510" y="104"/>
                  </a:cubicBezTo>
                  <a:lnTo>
                    <a:pt x="1204" y="10"/>
                  </a:lnTo>
                  <a:cubicBezTo>
                    <a:pt x="1190" y="3"/>
                    <a:pt x="1176" y="0"/>
                    <a:pt x="11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" name="Google Shape;262;p2"/>
            <p:cNvSpPr/>
            <p:nvPr/>
          </p:nvSpPr>
          <p:spPr>
            <a:xfrm>
              <a:off x="2706941" y="444362"/>
              <a:ext cx="266812" cy="159886"/>
            </a:xfrm>
            <a:custGeom>
              <a:avLst/>
              <a:gdLst/>
              <a:ahLst/>
              <a:cxnLst/>
              <a:rect l="l" t="t" r="r" b="b"/>
              <a:pathLst>
                <a:path w="10076" h="6038" extrusionOk="0">
                  <a:moveTo>
                    <a:pt x="4004" y="0"/>
                  </a:moveTo>
                  <a:cubicBezTo>
                    <a:pt x="3294" y="0"/>
                    <a:pt x="2592" y="162"/>
                    <a:pt x="2053" y="611"/>
                  </a:cubicBezTo>
                  <a:cubicBezTo>
                    <a:pt x="1629" y="1012"/>
                    <a:pt x="1275" y="1484"/>
                    <a:pt x="1039" y="2027"/>
                  </a:cubicBezTo>
                  <a:cubicBezTo>
                    <a:pt x="520" y="2971"/>
                    <a:pt x="1" y="4103"/>
                    <a:pt x="402" y="5094"/>
                  </a:cubicBezTo>
                  <a:cubicBezTo>
                    <a:pt x="543" y="5472"/>
                    <a:pt x="803" y="5802"/>
                    <a:pt x="1133" y="6038"/>
                  </a:cubicBezTo>
                  <a:cubicBezTo>
                    <a:pt x="1747" y="4551"/>
                    <a:pt x="2572" y="3183"/>
                    <a:pt x="3870" y="2286"/>
                  </a:cubicBezTo>
                  <a:cubicBezTo>
                    <a:pt x="5129" y="1458"/>
                    <a:pt x="6621" y="1211"/>
                    <a:pt x="8141" y="1211"/>
                  </a:cubicBezTo>
                  <a:cubicBezTo>
                    <a:pt x="8786" y="1211"/>
                    <a:pt x="9436" y="1256"/>
                    <a:pt x="10076" y="1319"/>
                  </a:cubicBezTo>
                  <a:cubicBezTo>
                    <a:pt x="6961" y="92"/>
                    <a:pt x="4672" y="45"/>
                    <a:pt x="4672" y="45"/>
                  </a:cubicBezTo>
                  <a:cubicBezTo>
                    <a:pt x="4452" y="16"/>
                    <a:pt x="4228" y="0"/>
                    <a:pt x="4004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" name="Google Shape;263;p2"/>
            <p:cNvSpPr/>
            <p:nvPr/>
          </p:nvSpPr>
          <p:spPr>
            <a:xfrm>
              <a:off x="2736482" y="476033"/>
              <a:ext cx="379909" cy="234904"/>
            </a:xfrm>
            <a:custGeom>
              <a:avLst/>
              <a:gdLst/>
              <a:ahLst/>
              <a:cxnLst/>
              <a:rect l="l" t="t" r="r" b="b"/>
              <a:pathLst>
                <a:path w="14347" h="8871" extrusionOk="0">
                  <a:moveTo>
                    <a:pt x="6935" y="0"/>
                  </a:moveTo>
                  <a:cubicBezTo>
                    <a:pt x="5429" y="0"/>
                    <a:pt x="3964" y="256"/>
                    <a:pt x="2738" y="1090"/>
                  </a:cubicBezTo>
                  <a:cubicBezTo>
                    <a:pt x="1416" y="1963"/>
                    <a:pt x="614" y="3332"/>
                    <a:pt x="1" y="4842"/>
                  </a:cubicBezTo>
                  <a:cubicBezTo>
                    <a:pt x="614" y="5243"/>
                    <a:pt x="1298" y="5550"/>
                    <a:pt x="2006" y="5715"/>
                  </a:cubicBezTo>
                  <a:lnTo>
                    <a:pt x="9510" y="8310"/>
                  </a:lnTo>
                  <a:lnTo>
                    <a:pt x="9675" y="8381"/>
                  </a:lnTo>
                  <a:cubicBezTo>
                    <a:pt x="10318" y="8635"/>
                    <a:pt x="11018" y="8871"/>
                    <a:pt x="11685" y="8871"/>
                  </a:cubicBezTo>
                  <a:cubicBezTo>
                    <a:pt x="12070" y="8871"/>
                    <a:pt x="12444" y="8792"/>
                    <a:pt x="12789" y="8594"/>
                  </a:cubicBezTo>
                  <a:cubicBezTo>
                    <a:pt x="13710" y="8027"/>
                    <a:pt x="13993" y="6848"/>
                    <a:pt x="14181" y="5786"/>
                  </a:cubicBezTo>
                  <a:cubicBezTo>
                    <a:pt x="14323" y="5196"/>
                    <a:pt x="14347" y="4606"/>
                    <a:pt x="14252" y="4040"/>
                  </a:cubicBezTo>
                  <a:cubicBezTo>
                    <a:pt x="14063" y="3143"/>
                    <a:pt x="13332" y="2459"/>
                    <a:pt x="12553" y="1963"/>
                  </a:cubicBezTo>
                  <a:cubicBezTo>
                    <a:pt x="11421" y="1232"/>
                    <a:pt x="10241" y="618"/>
                    <a:pt x="8991" y="123"/>
                  </a:cubicBezTo>
                  <a:lnTo>
                    <a:pt x="8943" y="123"/>
                  </a:lnTo>
                  <a:cubicBezTo>
                    <a:pt x="8277" y="50"/>
                    <a:pt x="7602" y="0"/>
                    <a:pt x="6935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" name="Google Shape;264;p2"/>
            <p:cNvSpPr/>
            <p:nvPr/>
          </p:nvSpPr>
          <p:spPr>
            <a:xfrm>
              <a:off x="2569656" y="713403"/>
              <a:ext cx="498009" cy="386952"/>
            </a:xfrm>
            <a:custGeom>
              <a:avLst/>
              <a:gdLst/>
              <a:ahLst/>
              <a:cxnLst/>
              <a:rect l="l" t="t" r="r" b="b"/>
              <a:pathLst>
                <a:path w="18807" h="14613" extrusionOk="0">
                  <a:moveTo>
                    <a:pt x="9724" y="0"/>
                  </a:moveTo>
                  <a:cubicBezTo>
                    <a:pt x="8091" y="0"/>
                    <a:pt x="6494" y="494"/>
                    <a:pt x="5145" y="1423"/>
                  </a:cubicBezTo>
                  <a:cubicBezTo>
                    <a:pt x="3021" y="2862"/>
                    <a:pt x="1558" y="5104"/>
                    <a:pt x="661" y="7463"/>
                  </a:cubicBezTo>
                  <a:cubicBezTo>
                    <a:pt x="378" y="8171"/>
                    <a:pt x="166" y="8903"/>
                    <a:pt x="1" y="9634"/>
                  </a:cubicBezTo>
                  <a:cubicBezTo>
                    <a:pt x="260" y="9799"/>
                    <a:pt x="520" y="9941"/>
                    <a:pt x="827" y="10035"/>
                  </a:cubicBezTo>
                  <a:lnTo>
                    <a:pt x="11232" y="13645"/>
                  </a:lnTo>
                  <a:lnTo>
                    <a:pt x="13474" y="14424"/>
                  </a:lnTo>
                  <a:cubicBezTo>
                    <a:pt x="13851" y="14542"/>
                    <a:pt x="14252" y="14613"/>
                    <a:pt x="14653" y="14613"/>
                  </a:cubicBezTo>
                  <a:cubicBezTo>
                    <a:pt x="15951" y="14565"/>
                    <a:pt x="17107" y="13763"/>
                    <a:pt x="17556" y="12536"/>
                  </a:cubicBezTo>
                  <a:lnTo>
                    <a:pt x="17556" y="12489"/>
                  </a:lnTo>
                  <a:cubicBezTo>
                    <a:pt x="18193" y="10719"/>
                    <a:pt x="18594" y="8855"/>
                    <a:pt x="18712" y="6968"/>
                  </a:cubicBezTo>
                  <a:cubicBezTo>
                    <a:pt x="18806" y="6024"/>
                    <a:pt x="18688" y="5080"/>
                    <a:pt x="18381" y="4183"/>
                  </a:cubicBezTo>
                  <a:cubicBezTo>
                    <a:pt x="18028" y="3381"/>
                    <a:pt x="17367" y="2744"/>
                    <a:pt x="16565" y="2414"/>
                  </a:cubicBezTo>
                  <a:cubicBezTo>
                    <a:pt x="16116" y="2225"/>
                    <a:pt x="15692" y="2060"/>
                    <a:pt x="15267" y="1895"/>
                  </a:cubicBezTo>
                  <a:cubicBezTo>
                    <a:pt x="13379" y="1140"/>
                    <a:pt x="11562" y="503"/>
                    <a:pt x="10052" y="7"/>
                  </a:cubicBezTo>
                  <a:cubicBezTo>
                    <a:pt x="9943" y="3"/>
                    <a:pt x="9833" y="0"/>
                    <a:pt x="9724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" name="Google Shape;265;p2"/>
            <p:cNvSpPr/>
            <p:nvPr/>
          </p:nvSpPr>
          <p:spPr>
            <a:xfrm>
              <a:off x="2528404" y="675911"/>
              <a:ext cx="309313" cy="293849"/>
            </a:xfrm>
            <a:custGeom>
              <a:avLst/>
              <a:gdLst/>
              <a:ahLst/>
              <a:cxnLst/>
              <a:rect l="l" t="t" r="r" b="b"/>
              <a:pathLst>
                <a:path w="11681" h="11097" extrusionOk="0">
                  <a:moveTo>
                    <a:pt x="6478" y="1"/>
                  </a:moveTo>
                  <a:cubicBezTo>
                    <a:pt x="5934" y="1"/>
                    <a:pt x="5394" y="152"/>
                    <a:pt x="4909" y="431"/>
                  </a:cubicBezTo>
                  <a:cubicBezTo>
                    <a:pt x="4130" y="950"/>
                    <a:pt x="3446" y="1635"/>
                    <a:pt x="2950" y="2437"/>
                  </a:cubicBezTo>
                  <a:cubicBezTo>
                    <a:pt x="1888" y="3994"/>
                    <a:pt x="1039" y="5669"/>
                    <a:pt x="425" y="7463"/>
                  </a:cubicBezTo>
                  <a:lnTo>
                    <a:pt x="402" y="7510"/>
                  </a:lnTo>
                  <a:cubicBezTo>
                    <a:pt x="1" y="8737"/>
                    <a:pt x="402" y="10105"/>
                    <a:pt x="1393" y="10931"/>
                  </a:cubicBezTo>
                  <a:cubicBezTo>
                    <a:pt x="1464" y="10978"/>
                    <a:pt x="1534" y="11049"/>
                    <a:pt x="1629" y="11096"/>
                  </a:cubicBezTo>
                  <a:cubicBezTo>
                    <a:pt x="1794" y="10365"/>
                    <a:pt x="2006" y="9634"/>
                    <a:pt x="2289" y="8949"/>
                  </a:cubicBezTo>
                  <a:cubicBezTo>
                    <a:pt x="3186" y="6566"/>
                    <a:pt x="4649" y="4325"/>
                    <a:pt x="6773" y="2885"/>
                  </a:cubicBezTo>
                  <a:cubicBezTo>
                    <a:pt x="8125" y="1976"/>
                    <a:pt x="9727" y="1463"/>
                    <a:pt x="11364" y="1463"/>
                  </a:cubicBezTo>
                  <a:cubicBezTo>
                    <a:pt x="11469" y="1463"/>
                    <a:pt x="11575" y="1465"/>
                    <a:pt x="11680" y="1470"/>
                  </a:cubicBezTo>
                  <a:cubicBezTo>
                    <a:pt x="9179" y="644"/>
                    <a:pt x="7457" y="172"/>
                    <a:pt x="7457" y="172"/>
                  </a:cubicBezTo>
                  <a:cubicBezTo>
                    <a:pt x="7137" y="56"/>
                    <a:pt x="6806" y="1"/>
                    <a:pt x="6478" y="1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66" name="Google Shape;266;p2"/>
          <p:cNvSpPr txBox="1">
            <a:spLocks noGrp="1"/>
          </p:cNvSpPr>
          <p:nvPr>
            <p:ph type="ctrTitle"/>
          </p:nvPr>
        </p:nvSpPr>
        <p:spPr>
          <a:xfrm>
            <a:off x="2723000" y="1818459"/>
            <a:ext cx="6746000" cy="245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7333" b="1">
                <a:latin typeface="Amatic SC"/>
                <a:ea typeface="Amatic SC"/>
                <a:cs typeface="Amatic SC"/>
                <a:sym typeface="Amatic SC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67" name="Google Shape;267;p2"/>
          <p:cNvSpPr txBox="1">
            <a:spLocks noGrp="1"/>
          </p:cNvSpPr>
          <p:nvPr>
            <p:ph type="subTitle" idx="1"/>
          </p:nvPr>
        </p:nvSpPr>
        <p:spPr>
          <a:xfrm>
            <a:off x="2017600" y="4325941"/>
            <a:ext cx="8156800" cy="7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268" name="Google Shape;268;p2"/>
          <p:cNvGrpSpPr/>
          <p:nvPr/>
        </p:nvGrpSpPr>
        <p:grpSpPr>
          <a:xfrm>
            <a:off x="1131975" y="4121645"/>
            <a:ext cx="957288" cy="1705624"/>
            <a:chOff x="848981" y="3091234"/>
            <a:chExt cx="717966" cy="1279218"/>
          </a:xfrm>
        </p:grpSpPr>
        <p:grpSp>
          <p:nvGrpSpPr>
            <p:cNvPr id="269" name="Google Shape;269;p2"/>
            <p:cNvGrpSpPr/>
            <p:nvPr/>
          </p:nvGrpSpPr>
          <p:grpSpPr>
            <a:xfrm>
              <a:off x="848981" y="3794879"/>
              <a:ext cx="717966" cy="575573"/>
              <a:chOff x="2905824" y="3732667"/>
              <a:chExt cx="538609" cy="431788"/>
            </a:xfrm>
          </p:grpSpPr>
          <p:sp>
            <p:nvSpPr>
              <p:cNvPr id="270" name="Google Shape;270;p2"/>
              <p:cNvSpPr/>
              <p:nvPr/>
            </p:nvSpPr>
            <p:spPr>
              <a:xfrm>
                <a:off x="2905824" y="3732667"/>
                <a:ext cx="46261" cy="46896"/>
              </a:xfrm>
              <a:custGeom>
                <a:avLst/>
                <a:gdLst/>
                <a:ahLst/>
                <a:cxnLst/>
                <a:rect l="l" t="t" r="r" b="b"/>
                <a:pathLst>
                  <a:path w="1747" h="1771" extrusionOk="0">
                    <a:moveTo>
                      <a:pt x="873" y="1"/>
                    </a:moveTo>
                    <a:cubicBezTo>
                      <a:pt x="378" y="1"/>
                      <a:pt x="0" y="402"/>
                      <a:pt x="0" y="874"/>
                    </a:cubicBezTo>
                    <a:cubicBezTo>
                      <a:pt x="0" y="1369"/>
                      <a:pt x="378" y="1770"/>
                      <a:pt x="873" y="1770"/>
                    </a:cubicBezTo>
                    <a:cubicBezTo>
                      <a:pt x="1369" y="1770"/>
                      <a:pt x="1746" y="1369"/>
                      <a:pt x="1746" y="874"/>
                    </a:cubicBezTo>
                    <a:cubicBezTo>
                      <a:pt x="1746" y="402"/>
                      <a:pt x="1369" y="1"/>
                      <a:pt x="87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1" name="Google Shape;271;p2"/>
              <p:cNvSpPr/>
              <p:nvPr/>
            </p:nvSpPr>
            <p:spPr>
              <a:xfrm>
                <a:off x="3369415" y="4089437"/>
                <a:ext cx="75018" cy="75018"/>
              </a:xfrm>
              <a:custGeom>
                <a:avLst/>
                <a:gdLst/>
                <a:ahLst/>
                <a:cxnLst/>
                <a:rect l="l" t="t" r="r" b="b"/>
                <a:pathLst>
                  <a:path w="2833" h="2833" extrusionOk="0">
                    <a:moveTo>
                      <a:pt x="1416" y="1"/>
                    </a:moveTo>
                    <a:cubicBezTo>
                      <a:pt x="638" y="1"/>
                      <a:pt x="1" y="638"/>
                      <a:pt x="1" y="1416"/>
                    </a:cubicBezTo>
                    <a:cubicBezTo>
                      <a:pt x="1" y="2195"/>
                      <a:pt x="638" y="2832"/>
                      <a:pt x="1416" y="2832"/>
                    </a:cubicBezTo>
                    <a:cubicBezTo>
                      <a:pt x="2195" y="2832"/>
                      <a:pt x="2832" y="2195"/>
                      <a:pt x="2832" y="1416"/>
                    </a:cubicBezTo>
                    <a:cubicBezTo>
                      <a:pt x="2832" y="638"/>
                      <a:pt x="2195" y="1"/>
                      <a:pt x="14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72" name="Google Shape;272;p2"/>
            <p:cNvSpPr/>
            <p:nvPr/>
          </p:nvSpPr>
          <p:spPr>
            <a:xfrm>
              <a:off x="1120014" y="3091234"/>
              <a:ext cx="90783" cy="92030"/>
            </a:xfrm>
            <a:custGeom>
              <a:avLst/>
              <a:gdLst/>
              <a:ahLst/>
              <a:cxnLst/>
              <a:rect l="l" t="t" r="r" b="b"/>
              <a:pathLst>
                <a:path w="1747" h="1771" extrusionOk="0">
                  <a:moveTo>
                    <a:pt x="873" y="1"/>
                  </a:moveTo>
                  <a:cubicBezTo>
                    <a:pt x="378" y="1"/>
                    <a:pt x="0" y="402"/>
                    <a:pt x="0" y="874"/>
                  </a:cubicBezTo>
                  <a:cubicBezTo>
                    <a:pt x="0" y="1369"/>
                    <a:pt x="378" y="1770"/>
                    <a:pt x="873" y="1770"/>
                  </a:cubicBezTo>
                  <a:cubicBezTo>
                    <a:pt x="1369" y="1770"/>
                    <a:pt x="1746" y="1369"/>
                    <a:pt x="1746" y="874"/>
                  </a:cubicBezTo>
                  <a:cubicBezTo>
                    <a:pt x="1746" y="402"/>
                    <a:pt x="1369" y="1"/>
                    <a:pt x="8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73" name="Google Shape;273;p2"/>
          <p:cNvGrpSpPr/>
          <p:nvPr/>
        </p:nvGrpSpPr>
        <p:grpSpPr>
          <a:xfrm>
            <a:off x="9716754" y="3386061"/>
            <a:ext cx="1402121" cy="1394907"/>
            <a:chOff x="7287565" y="2539546"/>
            <a:chExt cx="1051591" cy="1046180"/>
          </a:xfrm>
        </p:grpSpPr>
        <p:sp>
          <p:nvSpPr>
            <p:cNvPr id="274" name="Google Shape;274;p2"/>
            <p:cNvSpPr/>
            <p:nvPr/>
          </p:nvSpPr>
          <p:spPr>
            <a:xfrm>
              <a:off x="8290285" y="2539546"/>
              <a:ext cx="48871" cy="48911"/>
            </a:xfrm>
            <a:custGeom>
              <a:avLst/>
              <a:gdLst/>
              <a:ahLst/>
              <a:cxnLst/>
              <a:rect l="l" t="t" r="r" b="b"/>
              <a:pathLst>
                <a:path w="1251" h="1252" extrusionOk="0">
                  <a:moveTo>
                    <a:pt x="637" y="1"/>
                  </a:moveTo>
                  <a:cubicBezTo>
                    <a:pt x="283" y="1"/>
                    <a:pt x="0" y="284"/>
                    <a:pt x="0" y="614"/>
                  </a:cubicBezTo>
                  <a:cubicBezTo>
                    <a:pt x="0" y="968"/>
                    <a:pt x="283" y="1251"/>
                    <a:pt x="637" y="1251"/>
                  </a:cubicBezTo>
                  <a:cubicBezTo>
                    <a:pt x="968" y="1251"/>
                    <a:pt x="1251" y="968"/>
                    <a:pt x="1251" y="614"/>
                  </a:cubicBezTo>
                  <a:cubicBezTo>
                    <a:pt x="1251" y="284"/>
                    <a:pt x="968" y="1"/>
                    <a:pt x="6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" name="Google Shape;275;p2"/>
            <p:cNvSpPr/>
            <p:nvPr/>
          </p:nvSpPr>
          <p:spPr>
            <a:xfrm>
              <a:off x="7287565" y="3438509"/>
              <a:ext cx="147217" cy="147217"/>
            </a:xfrm>
            <a:custGeom>
              <a:avLst/>
              <a:gdLst/>
              <a:ahLst/>
              <a:cxnLst/>
              <a:rect l="l" t="t" r="r" b="b"/>
              <a:pathLst>
                <a:path w="2833" h="2833" extrusionOk="0">
                  <a:moveTo>
                    <a:pt x="1416" y="1"/>
                  </a:moveTo>
                  <a:cubicBezTo>
                    <a:pt x="638" y="1"/>
                    <a:pt x="1" y="638"/>
                    <a:pt x="1" y="1416"/>
                  </a:cubicBezTo>
                  <a:cubicBezTo>
                    <a:pt x="1" y="2195"/>
                    <a:pt x="638" y="2832"/>
                    <a:pt x="1416" y="2832"/>
                  </a:cubicBezTo>
                  <a:cubicBezTo>
                    <a:pt x="2195" y="2832"/>
                    <a:pt x="2832" y="2195"/>
                    <a:pt x="2832" y="1416"/>
                  </a:cubicBezTo>
                  <a:cubicBezTo>
                    <a:pt x="2832" y="638"/>
                    <a:pt x="2195" y="1"/>
                    <a:pt x="14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6386618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7" name="Google Shape;277;p3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278" name="Google Shape;278;p3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" name="Google Shape;279;p3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" name="Google Shape;280;p3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" name="Google Shape;281;p3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" name="Google Shape;282;p3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" name="Google Shape;283;p3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" name="Google Shape;284;p3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" name="Google Shape;285;p3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" name="Google Shape;286;p3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" name="Google Shape;287;p3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" name="Google Shape;288;p3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" name="Google Shape;289;p3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" name="Google Shape;290;p3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" name="Google Shape;291;p3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" name="Google Shape;292;p3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" name="Google Shape;293;p3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" name="Google Shape;294;p3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" name="Google Shape;295;p3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" name="Google Shape;296;p3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" name="Google Shape;297;p3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" name="Google Shape;298;p3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" name="Google Shape;299;p3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" name="Google Shape;300;p3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" name="Google Shape;301;p3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02" name="Google Shape;302;p3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3" name="Google Shape;303;p3"/>
          <p:cNvSpPr txBox="1">
            <a:spLocks noGrp="1"/>
          </p:cNvSpPr>
          <p:nvPr>
            <p:ph type="title"/>
          </p:nvPr>
        </p:nvSpPr>
        <p:spPr>
          <a:xfrm>
            <a:off x="5017908" y="1548968"/>
            <a:ext cx="3159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7333">
                <a:solidFill>
                  <a:schemeClr val="accent6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04" name="Google Shape;304;p3"/>
          <p:cNvSpPr txBox="1">
            <a:spLocks noGrp="1"/>
          </p:cNvSpPr>
          <p:nvPr>
            <p:ph type="subTitle" idx="1"/>
          </p:nvPr>
        </p:nvSpPr>
        <p:spPr>
          <a:xfrm>
            <a:off x="3656400" y="4532233"/>
            <a:ext cx="4879200" cy="77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305" name="Google Shape;305;p3"/>
          <p:cNvGrpSpPr/>
          <p:nvPr/>
        </p:nvGrpSpPr>
        <p:grpSpPr>
          <a:xfrm>
            <a:off x="2125857" y="431028"/>
            <a:ext cx="464116" cy="649533"/>
            <a:chOff x="2157913" y="1144688"/>
            <a:chExt cx="267451" cy="374299"/>
          </a:xfrm>
        </p:grpSpPr>
        <p:sp>
          <p:nvSpPr>
            <p:cNvPr id="306" name="Google Shape;306;p3"/>
            <p:cNvSpPr/>
            <p:nvPr/>
          </p:nvSpPr>
          <p:spPr>
            <a:xfrm>
              <a:off x="2157913" y="1468358"/>
              <a:ext cx="50630" cy="50630"/>
            </a:xfrm>
            <a:custGeom>
              <a:avLst/>
              <a:gdLst/>
              <a:ahLst/>
              <a:cxnLst/>
              <a:rect l="l" t="t" r="r" b="b"/>
              <a:pathLst>
                <a:path w="1912" h="1912" extrusionOk="0">
                  <a:moveTo>
                    <a:pt x="968" y="0"/>
                  </a:moveTo>
                  <a:cubicBezTo>
                    <a:pt x="425" y="0"/>
                    <a:pt x="1" y="425"/>
                    <a:pt x="1" y="968"/>
                  </a:cubicBezTo>
                  <a:cubicBezTo>
                    <a:pt x="1" y="1487"/>
                    <a:pt x="425" y="1911"/>
                    <a:pt x="968" y="1911"/>
                  </a:cubicBezTo>
                  <a:cubicBezTo>
                    <a:pt x="1487" y="1911"/>
                    <a:pt x="1912" y="1487"/>
                    <a:pt x="1912" y="968"/>
                  </a:cubicBezTo>
                  <a:cubicBezTo>
                    <a:pt x="1912" y="425"/>
                    <a:pt x="1487" y="0"/>
                    <a:pt x="9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" name="Google Shape;307;p3"/>
            <p:cNvSpPr/>
            <p:nvPr/>
          </p:nvSpPr>
          <p:spPr>
            <a:xfrm>
              <a:off x="2392211" y="1144688"/>
              <a:ext cx="33153" cy="33788"/>
            </a:xfrm>
            <a:custGeom>
              <a:avLst/>
              <a:gdLst/>
              <a:ahLst/>
              <a:cxnLst/>
              <a:rect l="l" t="t" r="r" b="b"/>
              <a:pathLst>
                <a:path w="1252" h="1276" extrusionOk="0">
                  <a:moveTo>
                    <a:pt x="638" y="1"/>
                  </a:moveTo>
                  <a:cubicBezTo>
                    <a:pt x="284" y="1"/>
                    <a:pt x="1" y="284"/>
                    <a:pt x="1" y="638"/>
                  </a:cubicBezTo>
                  <a:cubicBezTo>
                    <a:pt x="1" y="992"/>
                    <a:pt x="284" y="1275"/>
                    <a:pt x="638" y="1275"/>
                  </a:cubicBezTo>
                  <a:cubicBezTo>
                    <a:pt x="992" y="1275"/>
                    <a:pt x="1251" y="992"/>
                    <a:pt x="1251" y="638"/>
                  </a:cubicBezTo>
                  <a:cubicBezTo>
                    <a:pt x="1251" y="284"/>
                    <a:pt x="992" y="1"/>
                    <a:pt x="6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08" name="Google Shape;308;p3"/>
          <p:cNvSpPr/>
          <p:nvPr/>
        </p:nvSpPr>
        <p:spPr>
          <a:xfrm>
            <a:off x="10880882" y="1995400"/>
            <a:ext cx="97517" cy="97517"/>
          </a:xfrm>
          <a:custGeom>
            <a:avLst/>
            <a:gdLst/>
            <a:ahLst/>
            <a:cxnLst/>
            <a:rect l="l" t="t" r="r" b="b"/>
            <a:pathLst>
              <a:path w="2762" h="2762" extrusionOk="0">
                <a:moveTo>
                  <a:pt x="1369" y="1"/>
                </a:moveTo>
                <a:cubicBezTo>
                  <a:pt x="614" y="1"/>
                  <a:pt x="1" y="614"/>
                  <a:pt x="1" y="1370"/>
                </a:cubicBezTo>
                <a:cubicBezTo>
                  <a:pt x="1" y="2148"/>
                  <a:pt x="614" y="2762"/>
                  <a:pt x="1369" y="2762"/>
                </a:cubicBezTo>
                <a:cubicBezTo>
                  <a:pt x="2124" y="2762"/>
                  <a:pt x="2761" y="2148"/>
                  <a:pt x="2761" y="1370"/>
                </a:cubicBezTo>
                <a:cubicBezTo>
                  <a:pt x="2761" y="614"/>
                  <a:pt x="2124" y="1"/>
                  <a:pt x="136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9" name="Google Shape;309;p3"/>
          <p:cNvSpPr/>
          <p:nvPr/>
        </p:nvSpPr>
        <p:spPr>
          <a:xfrm>
            <a:off x="9500598" y="1108716"/>
            <a:ext cx="146537" cy="147813"/>
          </a:xfrm>
          <a:custGeom>
            <a:avLst/>
            <a:gdLst/>
            <a:ahLst/>
            <a:cxnLst/>
            <a:rect l="l" t="t" r="r" b="b"/>
            <a:pathLst>
              <a:path w="2738" h="2762" extrusionOk="0">
                <a:moveTo>
                  <a:pt x="1369" y="0"/>
                </a:moveTo>
                <a:cubicBezTo>
                  <a:pt x="614" y="0"/>
                  <a:pt x="0" y="614"/>
                  <a:pt x="0" y="1369"/>
                </a:cubicBezTo>
                <a:cubicBezTo>
                  <a:pt x="0" y="2124"/>
                  <a:pt x="614" y="2761"/>
                  <a:pt x="1369" y="2761"/>
                </a:cubicBezTo>
                <a:cubicBezTo>
                  <a:pt x="2124" y="2761"/>
                  <a:pt x="2737" y="2124"/>
                  <a:pt x="2737" y="1369"/>
                </a:cubicBezTo>
                <a:cubicBezTo>
                  <a:pt x="2737" y="614"/>
                  <a:pt x="2124" y="0"/>
                  <a:pt x="13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0" name="Google Shape;310;p3"/>
          <p:cNvSpPr/>
          <p:nvPr/>
        </p:nvSpPr>
        <p:spPr>
          <a:xfrm>
            <a:off x="1493353" y="4121645"/>
            <a:ext cx="121044" cy="122707"/>
          </a:xfrm>
          <a:custGeom>
            <a:avLst/>
            <a:gdLst/>
            <a:ahLst/>
            <a:cxnLst/>
            <a:rect l="l" t="t" r="r" b="b"/>
            <a:pathLst>
              <a:path w="1747" h="1771" extrusionOk="0">
                <a:moveTo>
                  <a:pt x="873" y="1"/>
                </a:moveTo>
                <a:cubicBezTo>
                  <a:pt x="378" y="1"/>
                  <a:pt x="0" y="402"/>
                  <a:pt x="0" y="874"/>
                </a:cubicBezTo>
                <a:cubicBezTo>
                  <a:pt x="0" y="1369"/>
                  <a:pt x="378" y="1770"/>
                  <a:pt x="873" y="1770"/>
                </a:cubicBezTo>
                <a:cubicBezTo>
                  <a:pt x="1369" y="1770"/>
                  <a:pt x="1746" y="1369"/>
                  <a:pt x="1746" y="874"/>
                </a:cubicBezTo>
                <a:cubicBezTo>
                  <a:pt x="1746" y="402"/>
                  <a:pt x="1369" y="1"/>
                  <a:pt x="87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11" name="Google Shape;311;p3"/>
          <p:cNvGrpSpPr/>
          <p:nvPr/>
        </p:nvGrpSpPr>
        <p:grpSpPr>
          <a:xfrm>
            <a:off x="9716753" y="3386061"/>
            <a:ext cx="1402120" cy="1394907"/>
            <a:chOff x="7287565" y="2539546"/>
            <a:chExt cx="1051590" cy="1046180"/>
          </a:xfrm>
        </p:grpSpPr>
        <p:sp>
          <p:nvSpPr>
            <p:cNvPr id="312" name="Google Shape;312;p3"/>
            <p:cNvSpPr/>
            <p:nvPr/>
          </p:nvSpPr>
          <p:spPr>
            <a:xfrm>
              <a:off x="8290285" y="2539546"/>
              <a:ext cx="48870" cy="48909"/>
            </a:xfrm>
            <a:custGeom>
              <a:avLst/>
              <a:gdLst/>
              <a:ahLst/>
              <a:cxnLst/>
              <a:rect l="l" t="t" r="r" b="b"/>
              <a:pathLst>
                <a:path w="1251" h="1252" extrusionOk="0">
                  <a:moveTo>
                    <a:pt x="637" y="1"/>
                  </a:moveTo>
                  <a:cubicBezTo>
                    <a:pt x="283" y="1"/>
                    <a:pt x="0" y="284"/>
                    <a:pt x="0" y="614"/>
                  </a:cubicBezTo>
                  <a:cubicBezTo>
                    <a:pt x="0" y="968"/>
                    <a:pt x="283" y="1251"/>
                    <a:pt x="637" y="1251"/>
                  </a:cubicBezTo>
                  <a:cubicBezTo>
                    <a:pt x="968" y="1251"/>
                    <a:pt x="1251" y="968"/>
                    <a:pt x="1251" y="614"/>
                  </a:cubicBezTo>
                  <a:cubicBezTo>
                    <a:pt x="1251" y="284"/>
                    <a:pt x="968" y="1"/>
                    <a:pt x="6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" name="Google Shape;313;p3"/>
            <p:cNvSpPr/>
            <p:nvPr/>
          </p:nvSpPr>
          <p:spPr>
            <a:xfrm>
              <a:off x="7287565" y="3438509"/>
              <a:ext cx="147217" cy="147217"/>
            </a:xfrm>
            <a:custGeom>
              <a:avLst/>
              <a:gdLst/>
              <a:ahLst/>
              <a:cxnLst/>
              <a:rect l="l" t="t" r="r" b="b"/>
              <a:pathLst>
                <a:path w="2833" h="2833" extrusionOk="0">
                  <a:moveTo>
                    <a:pt x="1416" y="1"/>
                  </a:moveTo>
                  <a:cubicBezTo>
                    <a:pt x="638" y="1"/>
                    <a:pt x="1" y="638"/>
                    <a:pt x="1" y="1416"/>
                  </a:cubicBezTo>
                  <a:cubicBezTo>
                    <a:pt x="1" y="2195"/>
                    <a:pt x="638" y="2832"/>
                    <a:pt x="1416" y="2832"/>
                  </a:cubicBezTo>
                  <a:cubicBezTo>
                    <a:pt x="2195" y="2832"/>
                    <a:pt x="2832" y="2195"/>
                    <a:pt x="2832" y="1416"/>
                  </a:cubicBezTo>
                  <a:cubicBezTo>
                    <a:pt x="2832" y="638"/>
                    <a:pt x="2195" y="1"/>
                    <a:pt x="14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6120255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" name="Google Shape;315;p4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316" name="Google Shape;316;p4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" name="Google Shape;317;p4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8" name="Google Shape;318;p4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9" name="Google Shape;319;p4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0" name="Google Shape;320;p4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" name="Google Shape;321;p4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" name="Google Shape;322;p4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" name="Google Shape;323;p4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" name="Google Shape;324;p4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" name="Google Shape;325;p4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" name="Google Shape;326;p4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" name="Google Shape;327;p4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" name="Google Shape;328;p4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" name="Google Shape;329;p4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" name="Google Shape;330;p4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" name="Google Shape;331;p4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2" name="Google Shape;332;p4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" name="Google Shape;333;p4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" name="Google Shape;334;p4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" name="Google Shape;335;p4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" name="Google Shape;336;p4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" name="Google Shape;337;p4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" name="Google Shape;338;p4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" name="Google Shape;339;p4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40" name="Google Shape;340;p4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41" name="Google Shape;341;p4"/>
          <p:cNvGrpSpPr/>
          <p:nvPr/>
        </p:nvGrpSpPr>
        <p:grpSpPr>
          <a:xfrm>
            <a:off x="9929855" y="5884972"/>
            <a:ext cx="898116" cy="589304"/>
            <a:chOff x="3803666" y="3748079"/>
            <a:chExt cx="673587" cy="441978"/>
          </a:xfrm>
        </p:grpSpPr>
        <p:sp>
          <p:nvSpPr>
            <p:cNvPr id="342" name="Google Shape;342;p4"/>
            <p:cNvSpPr/>
            <p:nvPr/>
          </p:nvSpPr>
          <p:spPr>
            <a:xfrm>
              <a:off x="3803666" y="3748926"/>
              <a:ext cx="308677" cy="441130"/>
            </a:xfrm>
            <a:custGeom>
              <a:avLst/>
              <a:gdLst/>
              <a:ahLst/>
              <a:cxnLst/>
              <a:rect l="l" t="t" r="r" b="b"/>
              <a:pathLst>
                <a:path w="11657" h="16659" extrusionOk="0">
                  <a:moveTo>
                    <a:pt x="11656" y="0"/>
                  </a:moveTo>
                  <a:lnTo>
                    <a:pt x="11656" y="0"/>
                  </a:lnTo>
                  <a:cubicBezTo>
                    <a:pt x="5663" y="472"/>
                    <a:pt x="1393" y="5993"/>
                    <a:pt x="2478" y="11916"/>
                  </a:cubicBezTo>
                  <a:lnTo>
                    <a:pt x="0" y="12624"/>
                  </a:lnTo>
                  <a:lnTo>
                    <a:pt x="1157" y="16658"/>
                  </a:lnTo>
                  <a:lnTo>
                    <a:pt x="1864" y="16446"/>
                  </a:lnTo>
                  <a:lnTo>
                    <a:pt x="1275" y="14370"/>
                  </a:lnTo>
                  <a:lnTo>
                    <a:pt x="1393" y="14323"/>
                  </a:lnTo>
                  <a:lnTo>
                    <a:pt x="1982" y="16423"/>
                  </a:lnTo>
                  <a:lnTo>
                    <a:pt x="2737" y="16210"/>
                  </a:lnTo>
                  <a:lnTo>
                    <a:pt x="2148" y="14110"/>
                  </a:lnTo>
                  <a:lnTo>
                    <a:pt x="2289" y="14063"/>
                  </a:lnTo>
                  <a:lnTo>
                    <a:pt x="2879" y="16163"/>
                  </a:lnTo>
                  <a:lnTo>
                    <a:pt x="3610" y="15951"/>
                  </a:lnTo>
                  <a:lnTo>
                    <a:pt x="3021" y="13851"/>
                  </a:lnTo>
                  <a:lnTo>
                    <a:pt x="3162" y="13827"/>
                  </a:lnTo>
                  <a:lnTo>
                    <a:pt x="3752" y="15927"/>
                  </a:lnTo>
                  <a:lnTo>
                    <a:pt x="4484" y="15715"/>
                  </a:lnTo>
                  <a:lnTo>
                    <a:pt x="3894" y="13615"/>
                  </a:lnTo>
                  <a:lnTo>
                    <a:pt x="4012" y="13567"/>
                  </a:lnTo>
                  <a:lnTo>
                    <a:pt x="4602" y="15667"/>
                  </a:lnTo>
                  <a:lnTo>
                    <a:pt x="5357" y="15455"/>
                  </a:lnTo>
                  <a:lnTo>
                    <a:pt x="4767" y="13355"/>
                  </a:lnTo>
                  <a:lnTo>
                    <a:pt x="4885" y="13308"/>
                  </a:lnTo>
                  <a:lnTo>
                    <a:pt x="5475" y="15408"/>
                  </a:lnTo>
                  <a:lnTo>
                    <a:pt x="5781" y="15314"/>
                  </a:lnTo>
                  <a:cubicBezTo>
                    <a:pt x="4719" y="11727"/>
                    <a:pt x="4743" y="7716"/>
                    <a:pt x="6701" y="4554"/>
                  </a:cubicBezTo>
                  <a:cubicBezTo>
                    <a:pt x="7881" y="2619"/>
                    <a:pt x="9674" y="1204"/>
                    <a:pt x="11656" y="0"/>
                  </a:cubicBezTo>
                  <a:close/>
                </a:path>
              </a:pathLst>
            </a:custGeom>
            <a:solidFill>
              <a:srgbClr val="73BC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" name="Google Shape;343;p4"/>
            <p:cNvSpPr/>
            <p:nvPr/>
          </p:nvSpPr>
          <p:spPr>
            <a:xfrm>
              <a:off x="3928031" y="3748079"/>
              <a:ext cx="549222" cy="406362"/>
            </a:xfrm>
            <a:custGeom>
              <a:avLst/>
              <a:gdLst/>
              <a:ahLst/>
              <a:cxnLst/>
              <a:rect l="l" t="t" r="r" b="b"/>
              <a:pathLst>
                <a:path w="20741" h="15346" extrusionOk="0">
                  <a:moveTo>
                    <a:pt x="7685" y="4119"/>
                  </a:moveTo>
                  <a:cubicBezTo>
                    <a:pt x="9947" y="4119"/>
                    <a:pt x="12088" y="5406"/>
                    <a:pt x="13096" y="7535"/>
                  </a:cubicBezTo>
                  <a:lnTo>
                    <a:pt x="1747" y="10792"/>
                  </a:lnTo>
                  <a:cubicBezTo>
                    <a:pt x="1393" y="7889"/>
                    <a:pt x="3233" y="5152"/>
                    <a:pt x="6041" y="4350"/>
                  </a:cubicBezTo>
                  <a:cubicBezTo>
                    <a:pt x="6586" y="4194"/>
                    <a:pt x="7139" y="4119"/>
                    <a:pt x="7685" y="4119"/>
                  </a:cubicBezTo>
                  <a:close/>
                  <a:moveTo>
                    <a:pt x="7716" y="0"/>
                  </a:moveTo>
                  <a:cubicBezTo>
                    <a:pt x="7450" y="0"/>
                    <a:pt x="7183" y="11"/>
                    <a:pt x="6914" y="32"/>
                  </a:cubicBezTo>
                  <a:cubicBezTo>
                    <a:pt x="4955" y="1212"/>
                    <a:pt x="3162" y="2651"/>
                    <a:pt x="1959" y="4586"/>
                  </a:cubicBezTo>
                  <a:cubicBezTo>
                    <a:pt x="24" y="7748"/>
                    <a:pt x="0" y="11759"/>
                    <a:pt x="1086" y="15346"/>
                  </a:cubicBezTo>
                  <a:lnTo>
                    <a:pt x="1511" y="15228"/>
                  </a:lnTo>
                  <a:lnTo>
                    <a:pt x="921" y="13128"/>
                  </a:lnTo>
                  <a:lnTo>
                    <a:pt x="1062" y="13080"/>
                  </a:lnTo>
                  <a:lnTo>
                    <a:pt x="1652" y="15180"/>
                  </a:lnTo>
                  <a:lnTo>
                    <a:pt x="2384" y="14968"/>
                  </a:lnTo>
                  <a:lnTo>
                    <a:pt x="1794" y="12868"/>
                  </a:lnTo>
                  <a:lnTo>
                    <a:pt x="1935" y="12844"/>
                  </a:lnTo>
                  <a:lnTo>
                    <a:pt x="2525" y="14921"/>
                  </a:lnTo>
                  <a:lnTo>
                    <a:pt x="3257" y="14708"/>
                  </a:lnTo>
                  <a:lnTo>
                    <a:pt x="2667" y="12632"/>
                  </a:lnTo>
                  <a:lnTo>
                    <a:pt x="2808" y="12585"/>
                  </a:lnTo>
                  <a:lnTo>
                    <a:pt x="3398" y="14685"/>
                  </a:lnTo>
                  <a:lnTo>
                    <a:pt x="4130" y="14473"/>
                  </a:lnTo>
                  <a:lnTo>
                    <a:pt x="3540" y="12373"/>
                  </a:lnTo>
                  <a:lnTo>
                    <a:pt x="3681" y="12325"/>
                  </a:lnTo>
                  <a:lnTo>
                    <a:pt x="4271" y="14425"/>
                  </a:lnTo>
                  <a:lnTo>
                    <a:pt x="5026" y="14213"/>
                  </a:lnTo>
                  <a:lnTo>
                    <a:pt x="4436" y="12113"/>
                  </a:lnTo>
                  <a:lnTo>
                    <a:pt x="4554" y="12089"/>
                  </a:lnTo>
                  <a:lnTo>
                    <a:pt x="5144" y="14189"/>
                  </a:lnTo>
                  <a:lnTo>
                    <a:pt x="5899" y="13977"/>
                  </a:lnTo>
                  <a:lnTo>
                    <a:pt x="5309" y="11877"/>
                  </a:lnTo>
                  <a:lnTo>
                    <a:pt x="5427" y="11830"/>
                  </a:lnTo>
                  <a:lnTo>
                    <a:pt x="6017" y="13930"/>
                  </a:lnTo>
                  <a:lnTo>
                    <a:pt x="6772" y="13717"/>
                  </a:lnTo>
                  <a:lnTo>
                    <a:pt x="6182" y="11617"/>
                  </a:lnTo>
                  <a:lnTo>
                    <a:pt x="6324" y="11594"/>
                  </a:lnTo>
                  <a:lnTo>
                    <a:pt x="6914" y="13670"/>
                  </a:lnTo>
                  <a:lnTo>
                    <a:pt x="7645" y="13458"/>
                  </a:lnTo>
                  <a:lnTo>
                    <a:pt x="7055" y="11382"/>
                  </a:lnTo>
                  <a:lnTo>
                    <a:pt x="7197" y="11334"/>
                  </a:lnTo>
                  <a:lnTo>
                    <a:pt x="7787" y="13434"/>
                  </a:lnTo>
                  <a:lnTo>
                    <a:pt x="8518" y="13222"/>
                  </a:lnTo>
                  <a:lnTo>
                    <a:pt x="7928" y="11122"/>
                  </a:lnTo>
                  <a:lnTo>
                    <a:pt x="8070" y="11075"/>
                  </a:lnTo>
                  <a:lnTo>
                    <a:pt x="8660" y="13175"/>
                  </a:lnTo>
                  <a:lnTo>
                    <a:pt x="9391" y="12962"/>
                  </a:lnTo>
                  <a:lnTo>
                    <a:pt x="8802" y="10862"/>
                  </a:lnTo>
                  <a:lnTo>
                    <a:pt x="8943" y="10839"/>
                  </a:lnTo>
                  <a:lnTo>
                    <a:pt x="9533" y="12915"/>
                  </a:lnTo>
                  <a:lnTo>
                    <a:pt x="10264" y="12703"/>
                  </a:lnTo>
                  <a:lnTo>
                    <a:pt x="9675" y="10626"/>
                  </a:lnTo>
                  <a:lnTo>
                    <a:pt x="9816" y="10579"/>
                  </a:lnTo>
                  <a:lnTo>
                    <a:pt x="10406" y="12679"/>
                  </a:lnTo>
                  <a:lnTo>
                    <a:pt x="11137" y="12467"/>
                  </a:lnTo>
                  <a:lnTo>
                    <a:pt x="10548" y="10367"/>
                  </a:lnTo>
                  <a:lnTo>
                    <a:pt x="10689" y="10320"/>
                  </a:lnTo>
                  <a:lnTo>
                    <a:pt x="11279" y="12420"/>
                  </a:lnTo>
                  <a:lnTo>
                    <a:pt x="12034" y="12207"/>
                  </a:lnTo>
                  <a:lnTo>
                    <a:pt x="11444" y="10107"/>
                  </a:lnTo>
                  <a:lnTo>
                    <a:pt x="11562" y="10084"/>
                  </a:lnTo>
                  <a:lnTo>
                    <a:pt x="12152" y="12184"/>
                  </a:lnTo>
                  <a:lnTo>
                    <a:pt x="12907" y="11971"/>
                  </a:lnTo>
                  <a:lnTo>
                    <a:pt x="12317" y="9871"/>
                  </a:lnTo>
                  <a:lnTo>
                    <a:pt x="12435" y="9824"/>
                  </a:lnTo>
                  <a:lnTo>
                    <a:pt x="13025" y="11924"/>
                  </a:lnTo>
                  <a:lnTo>
                    <a:pt x="13780" y="11712"/>
                  </a:lnTo>
                  <a:lnTo>
                    <a:pt x="13190" y="9612"/>
                  </a:lnTo>
                  <a:lnTo>
                    <a:pt x="13332" y="9588"/>
                  </a:lnTo>
                  <a:lnTo>
                    <a:pt x="13922" y="11665"/>
                  </a:lnTo>
                  <a:lnTo>
                    <a:pt x="14653" y="11452"/>
                  </a:lnTo>
                  <a:lnTo>
                    <a:pt x="14063" y="9376"/>
                  </a:lnTo>
                  <a:lnTo>
                    <a:pt x="14205" y="9329"/>
                  </a:lnTo>
                  <a:lnTo>
                    <a:pt x="14795" y="11429"/>
                  </a:lnTo>
                  <a:lnTo>
                    <a:pt x="15526" y="11216"/>
                  </a:lnTo>
                  <a:lnTo>
                    <a:pt x="14936" y="9116"/>
                  </a:lnTo>
                  <a:lnTo>
                    <a:pt x="15078" y="9069"/>
                  </a:lnTo>
                  <a:lnTo>
                    <a:pt x="15668" y="11169"/>
                  </a:lnTo>
                  <a:lnTo>
                    <a:pt x="16399" y="10957"/>
                  </a:lnTo>
                  <a:lnTo>
                    <a:pt x="15809" y="8857"/>
                  </a:lnTo>
                  <a:lnTo>
                    <a:pt x="15951" y="8833"/>
                  </a:lnTo>
                  <a:lnTo>
                    <a:pt x="16541" y="10910"/>
                  </a:lnTo>
                  <a:lnTo>
                    <a:pt x="17272" y="10697"/>
                  </a:lnTo>
                  <a:lnTo>
                    <a:pt x="16682" y="8621"/>
                  </a:lnTo>
                  <a:lnTo>
                    <a:pt x="16824" y="8574"/>
                  </a:lnTo>
                  <a:lnTo>
                    <a:pt x="17414" y="10674"/>
                  </a:lnTo>
                  <a:lnTo>
                    <a:pt x="18145" y="10461"/>
                  </a:lnTo>
                  <a:lnTo>
                    <a:pt x="17555" y="8361"/>
                  </a:lnTo>
                  <a:lnTo>
                    <a:pt x="17697" y="8314"/>
                  </a:lnTo>
                  <a:lnTo>
                    <a:pt x="18287" y="10414"/>
                  </a:lnTo>
                  <a:lnTo>
                    <a:pt x="19042" y="10202"/>
                  </a:lnTo>
                  <a:lnTo>
                    <a:pt x="18452" y="8102"/>
                  </a:lnTo>
                  <a:lnTo>
                    <a:pt x="18570" y="8078"/>
                  </a:lnTo>
                  <a:lnTo>
                    <a:pt x="19160" y="10178"/>
                  </a:lnTo>
                  <a:lnTo>
                    <a:pt x="19915" y="9966"/>
                  </a:lnTo>
                  <a:lnTo>
                    <a:pt x="19325" y="7866"/>
                  </a:lnTo>
                  <a:lnTo>
                    <a:pt x="19443" y="7819"/>
                  </a:lnTo>
                  <a:lnTo>
                    <a:pt x="20033" y="9919"/>
                  </a:lnTo>
                  <a:lnTo>
                    <a:pt x="20741" y="9706"/>
                  </a:lnTo>
                  <a:lnTo>
                    <a:pt x="19561" y="5671"/>
                  </a:lnTo>
                  <a:lnTo>
                    <a:pt x="17083" y="6379"/>
                  </a:lnTo>
                  <a:cubicBezTo>
                    <a:pt x="15555" y="2524"/>
                    <a:pt x="11820" y="0"/>
                    <a:pt x="77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" name="Google Shape;344;p4"/>
            <p:cNvSpPr/>
            <p:nvPr/>
          </p:nvSpPr>
          <p:spPr>
            <a:xfrm>
              <a:off x="3836766" y="4128178"/>
              <a:ext cx="20045" cy="56270"/>
            </a:xfrm>
            <a:custGeom>
              <a:avLst/>
              <a:gdLst/>
              <a:ahLst/>
              <a:cxnLst/>
              <a:rect l="l" t="t" r="r" b="b"/>
              <a:pathLst>
                <a:path w="757" h="2125" extrusionOk="0">
                  <a:moveTo>
                    <a:pt x="143" y="1"/>
                  </a:moveTo>
                  <a:lnTo>
                    <a:pt x="1" y="24"/>
                  </a:lnTo>
                  <a:lnTo>
                    <a:pt x="614" y="2124"/>
                  </a:lnTo>
                  <a:lnTo>
                    <a:pt x="756" y="2077"/>
                  </a:lnTo>
                  <a:lnTo>
                    <a:pt x="1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" name="Google Shape;345;p4"/>
            <p:cNvSpPr/>
            <p:nvPr/>
          </p:nvSpPr>
          <p:spPr>
            <a:xfrm>
              <a:off x="3860519" y="4121293"/>
              <a:ext cx="19410" cy="56270"/>
            </a:xfrm>
            <a:custGeom>
              <a:avLst/>
              <a:gdLst/>
              <a:ahLst/>
              <a:cxnLst/>
              <a:rect l="l" t="t" r="r" b="b"/>
              <a:pathLst>
                <a:path w="733" h="2125" extrusionOk="0">
                  <a:moveTo>
                    <a:pt x="119" y="1"/>
                  </a:moveTo>
                  <a:lnTo>
                    <a:pt x="1" y="48"/>
                  </a:lnTo>
                  <a:lnTo>
                    <a:pt x="590" y="2125"/>
                  </a:lnTo>
                  <a:lnTo>
                    <a:pt x="732" y="2101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" name="Google Shape;346;p4"/>
            <p:cNvSpPr/>
            <p:nvPr/>
          </p:nvSpPr>
          <p:spPr>
            <a:xfrm>
              <a:off x="3883636" y="4114435"/>
              <a:ext cx="19410" cy="56879"/>
            </a:xfrm>
            <a:custGeom>
              <a:avLst/>
              <a:gdLst/>
              <a:ahLst/>
              <a:cxnLst/>
              <a:rect l="l" t="t" r="r" b="b"/>
              <a:pathLst>
                <a:path w="733" h="2148" extrusionOk="0">
                  <a:moveTo>
                    <a:pt x="119" y="0"/>
                  </a:moveTo>
                  <a:lnTo>
                    <a:pt x="1" y="48"/>
                  </a:lnTo>
                  <a:lnTo>
                    <a:pt x="590" y="2148"/>
                  </a:lnTo>
                  <a:lnTo>
                    <a:pt x="732" y="2100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" name="Google Shape;347;p4"/>
            <p:cNvSpPr/>
            <p:nvPr/>
          </p:nvSpPr>
          <p:spPr>
            <a:xfrm>
              <a:off x="3906754" y="4108185"/>
              <a:ext cx="19410" cy="56270"/>
            </a:xfrm>
            <a:custGeom>
              <a:avLst/>
              <a:gdLst/>
              <a:ahLst/>
              <a:cxnLst/>
              <a:rect l="l" t="t" r="r" b="b"/>
              <a:pathLst>
                <a:path w="733" h="2125" extrusionOk="0">
                  <a:moveTo>
                    <a:pt x="119" y="0"/>
                  </a:moveTo>
                  <a:lnTo>
                    <a:pt x="1" y="24"/>
                  </a:lnTo>
                  <a:lnTo>
                    <a:pt x="591" y="2124"/>
                  </a:lnTo>
                  <a:lnTo>
                    <a:pt x="732" y="2077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" name="Google Shape;348;p4"/>
            <p:cNvSpPr/>
            <p:nvPr/>
          </p:nvSpPr>
          <p:spPr>
            <a:xfrm>
              <a:off x="3929871" y="4101300"/>
              <a:ext cx="19410" cy="56270"/>
            </a:xfrm>
            <a:custGeom>
              <a:avLst/>
              <a:gdLst/>
              <a:ahLst/>
              <a:cxnLst/>
              <a:rect l="l" t="t" r="r" b="b"/>
              <a:pathLst>
                <a:path w="733" h="2125" extrusionOk="0">
                  <a:moveTo>
                    <a:pt x="142" y="1"/>
                  </a:moveTo>
                  <a:lnTo>
                    <a:pt x="1" y="48"/>
                  </a:lnTo>
                  <a:lnTo>
                    <a:pt x="591" y="2125"/>
                  </a:lnTo>
                  <a:lnTo>
                    <a:pt x="732" y="2101"/>
                  </a:lnTo>
                  <a:lnTo>
                    <a:pt x="1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" name="Google Shape;349;p4"/>
            <p:cNvSpPr/>
            <p:nvPr/>
          </p:nvSpPr>
          <p:spPr>
            <a:xfrm>
              <a:off x="3952988" y="4094442"/>
              <a:ext cx="19410" cy="56879"/>
            </a:xfrm>
            <a:custGeom>
              <a:avLst/>
              <a:gdLst/>
              <a:ahLst/>
              <a:cxnLst/>
              <a:rect l="l" t="t" r="r" b="b"/>
              <a:pathLst>
                <a:path w="733" h="2148" extrusionOk="0">
                  <a:moveTo>
                    <a:pt x="142" y="0"/>
                  </a:moveTo>
                  <a:lnTo>
                    <a:pt x="1" y="48"/>
                  </a:lnTo>
                  <a:lnTo>
                    <a:pt x="591" y="2148"/>
                  </a:lnTo>
                  <a:lnTo>
                    <a:pt x="732" y="2100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" name="Google Shape;350;p4"/>
            <p:cNvSpPr/>
            <p:nvPr/>
          </p:nvSpPr>
          <p:spPr>
            <a:xfrm>
              <a:off x="3976106" y="4088193"/>
              <a:ext cx="19410" cy="56244"/>
            </a:xfrm>
            <a:custGeom>
              <a:avLst/>
              <a:gdLst/>
              <a:ahLst/>
              <a:cxnLst/>
              <a:rect l="l" t="t" r="r" b="b"/>
              <a:pathLst>
                <a:path w="733" h="2124" extrusionOk="0">
                  <a:moveTo>
                    <a:pt x="142" y="0"/>
                  </a:moveTo>
                  <a:lnTo>
                    <a:pt x="1" y="24"/>
                  </a:lnTo>
                  <a:lnTo>
                    <a:pt x="591" y="2124"/>
                  </a:lnTo>
                  <a:lnTo>
                    <a:pt x="732" y="2077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" name="Google Shape;351;p4"/>
            <p:cNvSpPr/>
            <p:nvPr/>
          </p:nvSpPr>
          <p:spPr>
            <a:xfrm>
              <a:off x="3999223" y="4081308"/>
              <a:ext cx="19410" cy="56270"/>
            </a:xfrm>
            <a:custGeom>
              <a:avLst/>
              <a:gdLst/>
              <a:ahLst/>
              <a:cxnLst/>
              <a:rect l="l" t="t" r="r" b="b"/>
              <a:pathLst>
                <a:path w="733" h="2125" extrusionOk="0">
                  <a:moveTo>
                    <a:pt x="142" y="1"/>
                  </a:moveTo>
                  <a:lnTo>
                    <a:pt x="1" y="48"/>
                  </a:lnTo>
                  <a:lnTo>
                    <a:pt x="614" y="2124"/>
                  </a:lnTo>
                  <a:lnTo>
                    <a:pt x="732" y="2101"/>
                  </a:lnTo>
                  <a:lnTo>
                    <a:pt x="1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" name="Google Shape;352;p4"/>
            <p:cNvSpPr/>
            <p:nvPr/>
          </p:nvSpPr>
          <p:spPr>
            <a:xfrm>
              <a:off x="4022340" y="4074449"/>
              <a:ext cx="19410" cy="56879"/>
            </a:xfrm>
            <a:custGeom>
              <a:avLst/>
              <a:gdLst/>
              <a:ahLst/>
              <a:cxnLst/>
              <a:rect l="l" t="t" r="r" b="b"/>
              <a:pathLst>
                <a:path w="733" h="2148" extrusionOk="0">
                  <a:moveTo>
                    <a:pt x="142" y="0"/>
                  </a:moveTo>
                  <a:lnTo>
                    <a:pt x="1" y="48"/>
                  </a:lnTo>
                  <a:lnTo>
                    <a:pt x="614" y="2148"/>
                  </a:lnTo>
                  <a:lnTo>
                    <a:pt x="732" y="2100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" name="Google Shape;353;p4"/>
            <p:cNvSpPr/>
            <p:nvPr/>
          </p:nvSpPr>
          <p:spPr>
            <a:xfrm>
              <a:off x="4045458" y="4068200"/>
              <a:ext cx="19410" cy="56244"/>
            </a:xfrm>
            <a:custGeom>
              <a:avLst/>
              <a:gdLst/>
              <a:ahLst/>
              <a:cxnLst/>
              <a:rect l="l" t="t" r="r" b="b"/>
              <a:pathLst>
                <a:path w="733" h="2124" extrusionOk="0">
                  <a:moveTo>
                    <a:pt x="142" y="0"/>
                  </a:moveTo>
                  <a:lnTo>
                    <a:pt x="1" y="24"/>
                  </a:lnTo>
                  <a:lnTo>
                    <a:pt x="614" y="2124"/>
                  </a:lnTo>
                  <a:lnTo>
                    <a:pt x="732" y="2077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" name="Google Shape;354;p4"/>
            <p:cNvSpPr/>
            <p:nvPr/>
          </p:nvSpPr>
          <p:spPr>
            <a:xfrm>
              <a:off x="4068575" y="4061315"/>
              <a:ext cx="20019" cy="56270"/>
            </a:xfrm>
            <a:custGeom>
              <a:avLst/>
              <a:gdLst/>
              <a:ahLst/>
              <a:cxnLst/>
              <a:rect l="l" t="t" r="r" b="b"/>
              <a:pathLst>
                <a:path w="756" h="2125" extrusionOk="0">
                  <a:moveTo>
                    <a:pt x="142" y="1"/>
                  </a:moveTo>
                  <a:lnTo>
                    <a:pt x="1" y="48"/>
                  </a:lnTo>
                  <a:lnTo>
                    <a:pt x="614" y="2124"/>
                  </a:lnTo>
                  <a:lnTo>
                    <a:pt x="756" y="2101"/>
                  </a:lnTo>
                  <a:lnTo>
                    <a:pt x="1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5" name="Google Shape;355;p4"/>
            <p:cNvSpPr/>
            <p:nvPr/>
          </p:nvSpPr>
          <p:spPr>
            <a:xfrm>
              <a:off x="4091692" y="4054457"/>
              <a:ext cx="20019" cy="56879"/>
            </a:xfrm>
            <a:custGeom>
              <a:avLst/>
              <a:gdLst/>
              <a:ahLst/>
              <a:cxnLst/>
              <a:rect l="l" t="t" r="r" b="b"/>
              <a:pathLst>
                <a:path w="756" h="2148" extrusionOk="0">
                  <a:moveTo>
                    <a:pt x="142" y="0"/>
                  </a:moveTo>
                  <a:lnTo>
                    <a:pt x="1" y="47"/>
                  </a:lnTo>
                  <a:lnTo>
                    <a:pt x="614" y="2147"/>
                  </a:lnTo>
                  <a:lnTo>
                    <a:pt x="756" y="2100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6" name="Google Shape;356;p4"/>
            <p:cNvSpPr/>
            <p:nvPr/>
          </p:nvSpPr>
          <p:spPr>
            <a:xfrm>
              <a:off x="4114810" y="4048207"/>
              <a:ext cx="20019" cy="56244"/>
            </a:xfrm>
            <a:custGeom>
              <a:avLst/>
              <a:gdLst/>
              <a:ahLst/>
              <a:cxnLst/>
              <a:rect l="l" t="t" r="r" b="b"/>
              <a:pathLst>
                <a:path w="756" h="2124" extrusionOk="0">
                  <a:moveTo>
                    <a:pt x="142" y="0"/>
                  </a:moveTo>
                  <a:lnTo>
                    <a:pt x="1" y="24"/>
                  </a:lnTo>
                  <a:lnTo>
                    <a:pt x="614" y="2124"/>
                  </a:lnTo>
                  <a:lnTo>
                    <a:pt x="756" y="2077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7" name="Google Shape;357;p4"/>
            <p:cNvSpPr/>
            <p:nvPr/>
          </p:nvSpPr>
          <p:spPr>
            <a:xfrm>
              <a:off x="4138563" y="4041322"/>
              <a:ext cx="19383" cy="56270"/>
            </a:xfrm>
            <a:custGeom>
              <a:avLst/>
              <a:gdLst/>
              <a:ahLst/>
              <a:cxnLst/>
              <a:rect l="l" t="t" r="r" b="b"/>
              <a:pathLst>
                <a:path w="732" h="2125" extrusionOk="0">
                  <a:moveTo>
                    <a:pt x="118" y="1"/>
                  </a:moveTo>
                  <a:lnTo>
                    <a:pt x="0" y="48"/>
                  </a:lnTo>
                  <a:lnTo>
                    <a:pt x="590" y="2124"/>
                  </a:lnTo>
                  <a:lnTo>
                    <a:pt x="732" y="2101"/>
                  </a:lnTo>
                  <a:lnTo>
                    <a:pt x="1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" name="Google Shape;358;p4"/>
            <p:cNvSpPr/>
            <p:nvPr/>
          </p:nvSpPr>
          <p:spPr>
            <a:xfrm>
              <a:off x="4161680" y="4034464"/>
              <a:ext cx="19383" cy="56879"/>
            </a:xfrm>
            <a:custGeom>
              <a:avLst/>
              <a:gdLst/>
              <a:ahLst/>
              <a:cxnLst/>
              <a:rect l="l" t="t" r="r" b="b"/>
              <a:pathLst>
                <a:path w="732" h="2148" extrusionOk="0">
                  <a:moveTo>
                    <a:pt x="118" y="0"/>
                  </a:moveTo>
                  <a:lnTo>
                    <a:pt x="1" y="47"/>
                  </a:lnTo>
                  <a:lnTo>
                    <a:pt x="590" y="2147"/>
                  </a:lnTo>
                  <a:lnTo>
                    <a:pt x="732" y="2100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" name="Google Shape;359;p4"/>
            <p:cNvSpPr/>
            <p:nvPr/>
          </p:nvSpPr>
          <p:spPr>
            <a:xfrm>
              <a:off x="4184797" y="4028214"/>
              <a:ext cx="19383" cy="56244"/>
            </a:xfrm>
            <a:custGeom>
              <a:avLst/>
              <a:gdLst/>
              <a:ahLst/>
              <a:cxnLst/>
              <a:rect l="l" t="t" r="r" b="b"/>
              <a:pathLst>
                <a:path w="732" h="2124" extrusionOk="0">
                  <a:moveTo>
                    <a:pt x="119" y="0"/>
                  </a:moveTo>
                  <a:lnTo>
                    <a:pt x="1" y="24"/>
                  </a:lnTo>
                  <a:lnTo>
                    <a:pt x="590" y="2124"/>
                  </a:lnTo>
                  <a:lnTo>
                    <a:pt x="732" y="2077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" name="Google Shape;360;p4"/>
            <p:cNvSpPr/>
            <p:nvPr/>
          </p:nvSpPr>
          <p:spPr>
            <a:xfrm>
              <a:off x="4207915" y="4021330"/>
              <a:ext cx="19383" cy="56270"/>
            </a:xfrm>
            <a:custGeom>
              <a:avLst/>
              <a:gdLst/>
              <a:ahLst/>
              <a:cxnLst/>
              <a:rect l="l" t="t" r="r" b="b"/>
              <a:pathLst>
                <a:path w="732" h="2125" extrusionOk="0">
                  <a:moveTo>
                    <a:pt x="119" y="1"/>
                  </a:moveTo>
                  <a:lnTo>
                    <a:pt x="1" y="48"/>
                  </a:lnTo>
                  <a:lnTo>
                    <a:pt x="590" y="2124"/>
                  </a:lnTo>
                  <a:lnTo>
                    <a:pt x="732" y="2101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" name="Google Shape;361;p4"/>
            <p:cNvSpPr/>
            <p:nvPr/>
          </p:nvSpPr>
          <p:spPr>
            <a:xfrm>
              <a:off x="4231032" y="4014471"/>
              <a:ext cx="19410" cy="56879"/>
            </a:xfrm>
            <a:custGeom>
              <a:avLst/>
              <a:gdLst/>
              <a:ahLst/>
              <a:cxnLst/>
              <a:rect l="l" t="t" r="r" b="b"/>
              <a:pathLst>
                <a:path w="733" h="2148" extrusionOk="0">
                  <a:moveTo>
                    <a:pt x="142" y="0"/>
                  </a:moveTo>
                  <a:lnTo>
                    <a:pt x="1" y="47"/>
                  </a:lnTo>
                  <a:lnTo>
                    <a:pt x="614" y="2147"/>
                  </a:lnTo>
                  <a:lnTo>
                    <a:pt x="732" y="2100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" name="Google Shape;362;p4"/>
            <p:cNvSpPr/>
            <p:nvPr/>
          </p:nvSpPr>
          <p:spPr>
            <a:xfrm>
              <a:off x="4254149" y="4008222"/>
              <a:ext cx="19410" cy="56244"/>
            </a:xfrm>
            <a:custGeom>
              <a:avLst/>
              <a:gdLst/>
              <a:ahLst/>
              <a:cxnLst/>
              <a:rect l="l" t="t" r="r" b="b"/>
              <a:pathLst>
                <a:path w="733" h="2124" extrusionOk="0">
                  <a:moveTo>
                    <a:pt x="142" y="0"/>
                  </a:moveTo>
                  <a:lnTo>
                    <a:pt x="1" y="24"/>
                  </a:lnTo>
                  <a:lnTo>
                    <a:pt x="590" y="2124"/>
                  </a:lnTo>
                  <a:lnTo>
                    <a:pt x="732" y="2077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" name="Google Shape;363;p4"/>
            <p:cNvSpPr/>
            <p:nvPr/>
          </p:nvSpPr>
          <p:spPr>
            <a:xfrm>
              <a:off x="4277267" y="4001337"/>
              <a:ext cx="19410" cy="56270"/>
            </a:xfrm>
            <a:custGeom>
              <a:avLst/>
              <a:gdLst/>
              <a:ahLst/>
              <a:cxnLst/>
              <a:rect l="l" t="t" r="r" b="b"/>
              <a:pathLst>
                <a:path w="733" h="2125" extrusionOk="0">
                  <a:moveTo>
                    <a:pt x="142" y="1"/>
                  </a:moveTo>
                  <a:lnTo>
                    <a:pt x="1" y="48"/>
                  </a:lnTo>
                  <a:lnTo>
                    <a:pt x="614" y="2124"/>
                  </a:lnTo>
                  <a:lnTo>
                    <a:pt x="732" y="2101"/>
                  </a:lnTo>
                  <a:lnTo>
                    <a:pt x="1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" name="Google Shape;364;p4"/>
            <p:cNvSpPr/>
            <p:nvPr/>
          </p:nvSpPr>
          <p:spPr>
            <a:xfrm>
              <a:off x="4300384" y="3994478"/>
              <a:ext cx="19410" cy="56879"/>
            </a:xfrm>
            <a:custGeom>
              <a:avLst/>
              <a:gdLst/>
              <a:ahLst/>
              <a:cxnLst/>
              <a:rect l="l" t="t" r="r" b="b"/>
              <a:pathLst>
                <a:path w="733" h="2148" extrusionOk="0">
                  <a:moveTo>
                    <a:pt x="142" y="0"/>
                  </a:moveTo>
                  <a:lnTo>
                    <a:pt x="1" y="47"/>
                  </a:lnTo>
                  <a:lnTo>
                    <a:pt x="614" y="2147"/>
                  </a:lnTo>
                  <a:lnTo>
                    <a:pt x="732" y="2100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" name="Google Shape;365;p4"/>
            <p:cNvSpPr/>
            <p:nvPr/>
          </p:nvSpPr>
          <p:spPr>
            <a:xfrm>
              <a:off x="4323501" y="3988229"/>
              <a:ext cx="20019" cy="56244"/>
            </a:xfrm>
            <a:custGeom>
              <a:avLst/>
              <a:gdLst/>
              <a:ahLst/>
              <a:cxnLst/>
              <a:rect l="l" t="t" r="r" b="b"/>
              <a:pathLst>
                <a:path w="756" h="2124" extrusionOk="0">
                  <a:moveTo>
                    <a:pt x="142" y="0"/>
                  </a:moveTo>
                  <a:lnTo>
                    <a:pt x="1" y="24"/>
                  </a:lnTo>
                  <a:lnTo>
                    <a:pt x="614" y="2124"/>
                  </a:lnTo>
                  <a:lnTo>
                    <a:pt x="756" y="2077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" name="Google Shape;366;p4"/>
            <p:cNvSpPr/>
            <p:nvPr/>
          </p:nvSpPr>
          <p:spPr>
            <a:xfrm>
              <a:off x="4346619" y="3981344"/>
              <a:ext cx="20019" cy="56270"/>
            </a:xfrm>
            <a:custGeom>
              <a:avLst/>
              <a:gdLst/>
              <a:ahLst/>
              <a:cxnLst/>
              <a:rect l="l" t="t" r="r" b="b"/>
              <a:pathLst>
                <a:path w="756" h="2125" extrusionOk="0">
                  <a:moveTo>
                    <a:pt x="142" y="1"/>
                  </a:moveTo>
                  <a:lnTo>
                    <a:pt x="1" y="48"/>
                  </a:lnTo>
                  <a:lnTo>
                    <a:pt x="614" y="2124"/>
                  </a:lnTo>
                  <a:lnTo>
                    <a:pt x="756" y="2101"/>
                  </a:lnTo>
                  <a:lnTo>
                    <a:pt x="1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" name="Google Shape;367;p4"/>
            <p:cNvSpPr/>
            <p:nvPr/>
          </p:nvSpPr>
          <p:spPr>
            <a:xfrm>
              <a:off x="4369736" y="3974486"/>
              <a:ext cx="20019" cy="56879"/>
            </a:xfrm>
            <a:custGeom>
              <a:avLst/>
              <a:gdLst/>
              <a:ahLst/>
              <a:cxnLst/>
              <a:rect l="l" t="t" r="r" b="b"/>
              <a:pathLst>
                <a:path w="756" h="2148" extrusionOk="0">
                  <a:moveTo>
                    <a:pt x="142" y="0"/>
                  </a:moveTo>
                  <a:lnTo>
                    <a:pt x="1" y="47"/>
                  </a:lnTo>
                  <a:lnTo>
                    <a:pt x="614" y="2147"/>
                  </a:lnTo>
                  <a:lnTo>
                    <a:pt x="756" y="2100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" name="Google Shape;368;p4"/>
            <p:cNvSpPr/>
            <p:nvPr/>
          </p:nvSpPr>
          <p:spPr>
            <a:xfrm>
              <a:off x="4393489" y="3968236"/>
              <a:ext cx="19383" cy="56244"/>
            </a:xfrm>
            <a:custGeom>
              <a:avLst/>
              <a:gdLst/>
              <a:ahLst/>
              <a:cxnLst/>
              <a:rect l="l" t="t" r="r" b="b"/>
              <a:pathLst>
                <a:path w="732" h="2124" extrusionOk="0">
                  <a:moveTo>
                    <a:pt x="118" y="0"/>
                  </a:moveTo>
                  <a:lnTo>
                    <a:pt x="0" y="24"/>
                  </a:lnTo>
                  <a:lnTo>
                    <a:pt x="590" y="2124"/>
                  </a:lnTo>
                  <a:lnTo>
                    <a:pt x="732" y="2077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" name="Google Shape;369;p4"/>
            <p:cNvSpPr/>
            <p:nvPr/>
          </p:nvSpPr>
          <p:spPr>
            <a:xfrm>
              <a:off x="4415970" y="3961352"/>
              <a:ext cx="20019" cy="56270"/>
            </a:xfrm>
            <a:custGeom>
              <a:avLst/>
              <a:gdLst/>
              <a:ahLst/>
              <a:cxnLst/>
              <a:rect l="l" t="t" r="r" b="b"/>
              <a:pathLst>
                <a:path w="756" h="2125" extrusionOk="0">
                  <a:moveTo>
                    <a:pt x="142" y="1"/>
                  </a:moveTo>
                  <a:lnTo>
                    <a:pt x="1" y="48"/>
                  </a:lnTo>
                  <a:lnTo>
                    <a:pt x="614" y="2124"/>
                  </a:lnTo>
                  <a:lnTo>
                    <a:pt x="756" y="2101"/>
                  </a:lnTo>
                  <a:lnTo>
                    <a:pt x="1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" name="Google Shape;370;p4"/>
            <p:cNvSpPr/>
            <p:nvPr/>
          </p:nvSpPr>
          <p:spPr>
            <a:xfrm>
              <a:off x="4439723" y="3954493"/>
              <a:ext cx="19383" cy="56879"/>
            </a:xfrm>
            <a:custGeom>
              <a:avLst/>
              <a:gdLst/>
              <a:ahLst/>
              <a:cxnLst/>
              <a:rect l="l" t="t" r="r" b="b"/>
              <a:pathLst>
                <a:path w="732" h="2148" extrusionOk="0">
                  <a:moveTo>
                    <a:pt x="118" y="0"/>
                  </a:moveTo>
                  <a:lnTo>
                    <a:pt x="0" y="47"/>
                  </a:lnTo>
                  <a:lnTo>
                    <a:pt x="590" y="2147"/>
                  </a:lnTo>
                  <a:lnTo>
                    <a:pt x="732" y="2100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71" name="Google Shape;371;p4"/>
          <p:cNvSpPr/>
          <p:nvPr/>
        </p:nvSpPr>
        <p:spPr>
          <a:xfrm>
            <a:off x="9473539" y="3767160"/>
            <a:ext cx="20867" cy="20125"/>
          </a:xfrm>
          <a:custGeom>
            <a:avLst/>
            <a:gdLst/>
            <a:ahLst/>
            <a:cxnLst/>
            <a:rect l="l" t="t" r="r" b="b"/>
            <a:pathLst>
              <a:path w="591" h="570" extrusionOk="0">
                <a:moveTo>
                  <a:pt x="320" y="0"/>
                </a:moveTo>
                <a:cubicBezTo>
                  <a:pt x="308" y="0"/>
                  <a:pt x="296" y="1"/>
                  <a:pt x="284" y="3"/>
                </a:cubicBezTo>
                <a:cubicBezTo>
                  <a:pt x="119" y="3"/>
                  <a:pt x="1" y="145"/>
                  <a:pt x="1" y="310"/>
                </a:cubicBezTo>
                <a:cubicBezTo>
                  <a:pt x="24" y="452"/>
                  <a:pt x="142" y="570"/>
                  <a:pt x="308" y="570"/>
                </a:cubicBezTo>
                <a:cubicBezTo>
                  <a:pt x="473" y="570"/>
                  <a:pt x="591" y="428"/>
                  <a:pt x="567" y="263"/>
                </a:cubicBezTo>
                <a:cubicBezTo>
                  <a:pt x="567" y="112"/>
                  <a:pt x="449" y="0"/>
                  <a:pt x="32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72" name="Google Shape;372;p4"/>
          <p:cNvGrpSpPr/>
          <p:nvPr/>
        </p:nvGrpSpPr>
        <p:grpSpPr>
          <a:xfrm>
            <a:off x="2125857" y="431028"/>
            <a:ext cx="464116" cy="649533"/>
            <a:chOff x="2157913" y="1144688"/>
            <a:chExt cx="267451" cy="374299"/>
          </a:xfrm>
        </p:grpSpPr>
        <p:sp>
          <p:nvSpPr>
            <p:cNvPr id="373" name="Google Shape;373;p4"/>
            <p:cNvSpPr/>
            <p:nvPr/>
          </p:nvSpPr>
          <p:spPr>
            <a:xfrm>
              <a:off x="2157913" y="1468358"/>
              <a:ext cx="50630" cy="50630"/>
            </a:xfrm>
            <a:custGeom>
              <a:avLst/>
              <a:gdLst/>
              <a:ahLst/>
              <a:cxnLst/>
              <a:rect l="l" t="t" r="r" b="b"/>
              <a:pathLst>
                <a:path w="1912" h="1912" extrusionOk="0">
                  <a:moveTo>
                    <a:pt x="968" y="0"/>
                  </a:moveTo>
                  <a:cubicBezTo>
                    <a:pt x="425" y="0"/>
                    <a:pt x="1" y="425"/>
                    <a:pt x="1" y="968"/>
                  </a:cubicBezTo>
                  <a:cubicBezTo>
                    <a:pt x="1" y="1487"/>
                    <a:pt x="425" y="1911"/>
                    <a:pt x="968" y="1911"/>
                  </a:cubicBezTo>
                  <a:cubicBezTo>
                    <a:pt x="1487" y="1911"/>
                    <a:pt x="1912" y="1487"/>
                    <a:pt x="1912" y="968"/>
                  </a:cubicBezTo>
                  <a:cubicBezTo>
                    <a:pt x="1912" y="425"/>
                    <a:pt x="1487" y="0"/>
                    <a:pt x="9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" name="Google Shape;374;p4"/>
            <p:cNvSpPr/>
            <p:nvPr/>
          </p:nvSpPr>
          <p:spPr>
            <a:xfrm>
              <a:off x="2392211" y="1144688"/>
              <a:ext cx="33153" cy="33788"/>
            </a:xfrm>
            <a:custGeom>
              <a:avLst/>
              <a:gdLst/>
              <a:ahLst/>
              <a:cxnLst/>
              <a:rect l="l" t="t" r="r" b="b"/>
              <a:pathLst>
                <a:path w="1252" h="1276" extrusionOk="0">
                  <a:moveTo>
                    <a:pt x="638" y="1"/>
                  </a:moveTo>
                  <a:cubicBezTo>
                    <a:pt x="284" y="1"/>
                    <a:pt x="1" y="284"/>
                    <a:pt x="1" y="638"/>
                  </a:cubicBezTo>
                  <a:cubicBezTo>
                    <a:pt x="1" y="992"/>
                    <a:pt x="284" y="1275"/>
                    <a:pt x="638" y="1275"/>
                  </a:cubicBezTo>
                  <a:cubicBezTo>
                    <a:pt x="992" y="1275"/>
                    <a:pt x="1251" y="992"/>
                    <a:pt x="1251" y="638"/>
                  </a:cubicBezTo>
                  <a:cubicBezTo>
                    <a:pt x="1251" y="284"/>
                    <a:pt x="992" y="1"/>
                    <a:pt x="6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75" name="Google Shape;375;p4"/>
          <p:cNvSpPr/>
          <p:nvPr/>
        </p:nvSpPr>
        <p:spPr>
          <a:xfrm>
            <a:off x="9500598" y="1108716"/>
            <a:ext cx="146537" cy="147813"/>
          </a:xfrm>
          <a:custGeom>
            <a:avLst/>
            <a:gdLst/>
            <a:ahLst/>
            <a:cxnLst/>
            <a:rect l="l" t="t" r="r" b="b"/>
            <a:pathLst>
              <a:path w="2738" h="2762" extrusionOk="0">
                <a:moveTo>
                  <a:pt x="1369" y="0"/>
                </a:moveTo>
                <a:cubicBezTo>
                  <a:pt x="614" y="0"/>
                  <a:pt x="0" y="614"/>
                  <a:pt x="0" y="1369"/>
                </a:cubicBezTo>
                <a:cubicBezTo>
                  <a:pt x="0" y="2124"/>
                  <a:pt x="614" y="2761"/>
                  <a:pt x="1369" y="2761"/>
                </a:cubicBezTo>
                <a:cubicBezTo>
                  <a:pt x="2124" y="2761"/>
                  <a:pt x="2737" y="2124"/>
                  <a:pt x="2737" y="1369"/>
                </a:cubicBezTo>
                <a:cubicBezTo>
                  <a:pt x="2737" y="614"/>
                  <a:pt x="2124" y="0"/>
                  <a:pt x="13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76" name="Google Shape;376;p4"/>
          <p:cNvGrpSpPr/>
          <p:nvPr/>
        </p:nvGrpSpPr>
        <p:grpSpPr>
          <a:xfrm rot="549653">
            <a:off x="11316579" y="732480"/>
            <a:ext cx="401096" cy="399824"/>
            <a:chOff x="3312562" y="901016"/>
            <a:chExt cx="300835" cy="299881"/>
          </a:xfrm>
        </p:grpSpPr>
        <p:sp>
          <p:nvSpPr>
            <p:cNvPr id="377" name="Google Shape;377;p4"/>
            <p:cNvSpPr/>
            <p:nvPr/>
          </p:nvSpPr>
          <p:spPr>
            <a:xfrm>
              <a:off x="3312562" y="901016"/>
              <a:ext cx="271817" cy="289320"/>
            </a:xfrm>
            <a:custGeom>
              <a:avLst/>
              <a:gdLst/>
              <a:ahLst/>
              <a:cxnLst/>
              <a:rect l="l" t="t" r="r" b="b"/>
              <a:pathLst>
                <a:path w="10265" h="10926" extrusionOk="0">
                  <a:moveTo>
                    <a:pt x="6725" y="1"/>
                  </a:moveTo>
                  <a:cubicBezTo>
                    <a:pt x="6631" y="24"/>
                    <a:pt x="6536" y="95"/>
                    <a:pt x="6466" y="166"/>
                  </a:cubicBezTo>
                  <a:cubicBezTo>
                    <a:pt x="5970" y="685"/>
                    <a:pt x="5498" y="1228"/>
                    <a:pt x="5074" y="1794"/>
                  </a:cubicBezTo>
                  <a:cubicBezTo>
                    <a:pt x="3776" y="3446"/>
                    <a:pt x="2242" y="4885"/>
                    <a:pt x="520" y="6088"/>
                  </a:cubicBezTo>
                  <a:cubicBezTo>
                    <a:pt x="307" y="6206"/>
                    <a:pt x="119" y="6395"/>
                    <a:pt x="24" y="6607"/>
                  </a:cubicBezTo>
                  <a:cubicBezTo>
                    <a:pt x="1" y="6749"/>
                    <a:pt x="1" y="6891"/>
                    <a:pt x="24" y="7009"/>
                  </a:cubicBezTo>
                  <a:cubicBezTo>
                    <a:pt x="95" y="7433"/>
                    <a:pt x="260" y="7834"/>
                    <a:pt x="520" y="8188"/>
                  </a:cubicBezTo>
                  <a:cubicBezTo>
                    <a:pt x="1251" y="9203"/>
                    <a:pt x="2148" y="10100"/>
                    <a:pt x="3186" y="10807"/>
                  </a:cubicBezTo>
                  <a:lnTo>
                    <a:pt x="3351" y="10925"/>
                  </a:lnTo>
                  <a:cubicBezTo>
                    <a:pt x="5357" y="8306"/>
                    <a:pt x="7693" y="5947"/>
                    <a:pt x="10264" y="3918"/>
                  </a:cubicBezTo>
                  <a:cubicBezTo>
                    <a:pt x="10029" y="3752"/>
                    <a:pt x="9793" y="3564"/>
                    <a:pt x="9580" y="3375"/>
                  </a:cubicBezTo>
                  <a:cubicBezTo>
                    <a:pt x="8778" y="2667"/>
                    <a:pt x="8070" y="1865"/>
                    <a:pt x="7433" y="1015"/>
                  </a:cubicBezTo>
                  <a:cubicBezTo>
                    <a:pt x="7174" y="685"/>
                    <a:pt x="6938" y="355"/>
                    <a:pt x="672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" name="Google Shape;378;p4"/>
            <p:cNvSpPr/>
            <p:nvPr/>
          </p:nvSpPr>
          <p:spPr>
            <a:xfrm>
              <a:off x="3399297" y="1003754"/>
              <a:ext cx="213085" cy="197144"/>
            </a:xfrm>
            <a:custGeom>
              <a:avLst/>
              <a:gdLst/>
              <a:ahLst/>
              <a:cxnLst/>
              <a:rect l="l" t="t" r="r" b="b"/>
              <a:pathLst>
                <a:path w="8047" h="7445" extrusionOk="0">
                  <a:moveTo>
                    <a:pt x="6937" y="1"/>
                  </a:moveTo>
                  <a:cubicBezTo>
                    <a:pt x="4342" y="2030"/>
                    <a:pt x="2030" y="4389"/>
                    <a:pt x="0" y="7008"/>
                  </a:cubicBezTo>
                  <a:cubicBezTo>
                    <a:pt x="307" y="7197"/>
                    <a:pt x="614" y="7339"/>
                    <a:pt x="968" y="7409"/>
                  </a:cubicBezTo>
                  <a:cubicBezTo>
                    <a:pt x="1039" y="7433"/>
                    <a:pt x="1109" y="7445"/>
                    <a:pt x="1177" y="7445"/>
                  </a:cubicBezTo>
                  <a:cubicBezTo>
                    <a:pt x="1245" y="7445"/>
                    <a:pt x="1310" y="7433"/>
                    <a:pt x="1369" y="7409"/>
                  </a:cubicBezTo>
                  <a:cubicBezTo>
                    <a:pt x="1605" y="7315"/>
                    <a:pt x="1794" y="7150"/>
                    <a:pt x="1912" y="6914"/>
                  </a:cubicBezTo>
                  <a:cubicBezTo>
                    <a:pt x="3115" y="5192"/>
                    <a:pt x="4554" y="3658"/>
                    <a:pt x="6206" y="2360"/>
                  </a:cubicBezTo>
                  <a:cubicBezTo>
                    <a:pt x="6796" y="1959"/>
                    <a:pt x="7339" y="1487"/>
                    <a:pt x="7858" y="992"/>
                  </a:cubicBezTo>
                  <a:cubicBezTo>
                    <a:pt x="7952" y="897"/>
                    <a:pt x="7999" y="803"/>
                    <a:pt x="8046" y="685"/>
                  </a:cubicBezTo>
                  <a:cubicBezTo>
                    <a:pt x="8046" y="685"/>
                    <a:pt x="8046" y="661"/>
                    <a:pt x="8046" y="638"/>
                  </a:cubicBezTo>
                  <a:cubicBezTo>
                    <a:pt x="7669" y="472"/>
                    <a:pt x="7291" y="236"/>
                    <a:pt x="693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" name="Google Shape;379;p4"/>
            <p:cNvSpPr/>
            <p:nvPr/>
          </p:nvSpPr>
          <p:spPr>
            <a:xfrm>
              <a:off x="3489656" y="901534"/>
              <a:ext cx="123741" cy="121464"/>
            </a:xfrm>
            <a:custGeom>
              <a:avLst/>
              <a:gdLst/>
              <a:ahLst/>
              <a:cxnLst/>
              <a:rect l="l" t="t" r="r" b="b"/>
              <a:pathLst>
                <a:path w="4673" h="4587" extrusionOk="0">
                  <a:moveTo>
                    <a:pt x="153" y="0"/>
                  </a:moveTo>
                  <a:cubicBezTo>
                    <a:pt x="118" y="0"/>
                    <a:pt x="83" y="3"/>
                    <a:pt x="47" y="9"/>
                  </a:cubicBezTo>
                  <a:lnTo>
                    <a:pt x="0" y="33"/>
                  </a:lnTo>
                  <a:cubicBezTo>
                    <a:pt x="213" y="387"/>
                    <a:pt x="449" y="717"/>
                    <a:pt x="708" y="1047"/>
                  </a:cubicBezTo>
                  <a:cubicBezTo>
                    <a:pt x="1345" y="1920"/>
                    <a:pt x="2077" y="2699"/>
                    <a:pt x="2855" y="3407"/>
                  </a:cubicBezTo>
                  <a:cubicBezTo>
                    <a:pt x="3398" y="3879"/>
                    <a:pt x="4011" y="4280"/>
                    <a:pt x="4648" y="4587"/>
                  </a:cubicBezTo>
                  <a:cubicBezTo>
                    <a:pt x="4672" y="4492"/>
                    <a:pt x="4648" y="4374"/>
                    <a:pt x="4601" y="4303"/>
                  </a:cubicBezTo>
                  <a:cubicBezTo>
                    <a:pt x="4413" y="3737"/>
                    <a:pt x="4129" y="3242"/>
                    <a:pt x="3752" y="2793"/>
                  </a:cubicBezTo>
                  <a:cubicBezTo>
                    <a:pt x="3091" y="1968"/>
                    <a:pt x="2313" y="1236"/>
                    <a:pt x="1487" y="599"/>
                  </a:cubicBezTo>
                  <a:cubicBezTo>
                    <a:pt x="1156" y="387"/>
                    <a:pt x="802" y="221"/>
                    <a:pt x="449" y="80"/>
                  </a:cubicBezTo>
                  <a:cubicBezTo>
                    <a:pt x="360" y="27"/>
                    <a:pt x="258" y="0"/>
                    <a:pt x="1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" name="Google Shape;380;p4"/>
            <p:cNvSpPr/>
            <p:nvPr/>
          </p:nvSpPr>
          <p:spPr>
            <a:xfrm>
              <a:off x="3341293" y="943808"/>
              <a:ext cx="186843" cy="186552"/>
            </a:xfrm>
            <a:custGeom>
              <a:avLst/>
              <a:gdLst/>
              <a:ahLst/>
              <a:cxnLst/>
              <a:rect l="l" t="t" r="r" b="b"/>
              <a:pathLst>
                <a:path w="7056" h="7045" extrusionOk="0">
                  <a:moveTo>
                    <a:pt x="5605" y="1"/>
                  </a:moveTo>
                  <a:cubicBezTo>
                    <a:pt x="5575" y="1"/>
                    <a:pt x="5546" y="13"/>
                    <a:pt x="5522" y="36"/>
                  </a:cubicBezTo>
                  <a:lnTo>
                    <a:pt x="48" y="5487"/>
                  </a:lnTo>
                  <a:cubicBezTo>
                    <a:pt x="1" y="5534"/>
                    <a:pt x="1" y="5605"/>
                    <a:pt x="48" y="5676"/>
                  </a:cubicBezTo>
                  <a:lnTo>
                    <a:pt x="378" y="6006"/>
                  </a:lnTo>
                  <a:cubicBezTo>
                    <a:pt x="465" y="5925"/>
                    <a:pt x="559" y="5891"/>
                    <a:pt x="650" y="5891"/>
                  </a:cubicBezTo>
                  <a:cubicBezTo>
                    <a:pt x="957" y="5891"/>
                    <a:pt x="1218" y="6281"/>
                    <a:pt x="945" y="6572"/>
                  </a:cubicBezTo>
                  <a:lnTo>
                    <a:pt x="1417" y="7044"/>
                  </a:lnTo>
                  <a:lnTo>
                    <a:pt x="7056" y="1429"/>
                  </a:lnTo>
                  <a:lnTo>
                    <a:pt x="6584" y="933"/>
                  </a:lnTo>
                  <a:cubicBezTo>
                    <a:pt x="6500" y="1007"/>
                    <a:pt x="6408" y="1038"/>
                    <a:pt x="6321" y="1038"/>
                  </a:cubicBezTo>
                  <a:cubicBezTo>
                    <a:pt x="6017" y="1038"/>
                    <a:pt x="5761" y="660"/>
                    <a:pt x="6018" y="367"/>
                  </a:cubicBezTo>
                  <a:lnTo>
                    <a:pt x="5687" y="36"/>
                  </a:lnTo>
                  <a:cubicBezTo>
                    <a:pt x="5664" y="13"/>
                    <a:pt x="5634" y="1"/>
                    <a:pt x="56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" name="Google Shape;381;p4"/>
            <p:cNvSpPr/>
            <p:nvPr/>
          </p:nvSpPr>
          <p:spPr>
            <a:xfrm>
              <a:off x="3378789" y="980987"/>
              <a:ext cx="171220" cy="170293"/>
            </a:xfrm>
            <a:custGeom>
              <a:avLst/>
              <a:gdLst/>
              <a:ahLst/>
              <a:cxnLst/>
              <a:rect l="l" t="t" r="r" b="b"/>
              <a:pathLst>
                <a:path w="6466" h="6431" extrusionOk="0">
                  <a:moveTo>
                    <a:pt x="5640" y="1"/>
                  </a:moveTo>
                  <a:lnTo>
                    <a:pt x="1" y="5640"/>
                  </a:lnTo>
                  <a:lnTo>
                    <a:pt x="779" y="6395"/>
                  </a:lnTo>
                  <a:cubicBezTo>
                    <a:pt x="803" y="6419"/>
                    <a:pt x="832" y="6431"/>
                    <a:pt x="865" y="6431"/>
                  </a:cubicBezTo>
                  <a:cubicBezTo>
                    <a:pt x="897" y="6431"/>
                    <a:pt x="933" y="6419"/>
                    <a:pt x="968" y="6395"/>
                  </a:cubicBezTo>
                  <a:lnTo>
                    <a:pt x="6419" y="968"/>
                  </a:lnTo>
                  <a:cubicBezTo>
                    <a:pt x="6466" y="898"/>
                    <a:pt x="6466" y="827"/>
                    <a:pt x="6419" y="780"/>
                  </a:cubicBezTo>
                  <a:lnTo>
                    <a:pt x="56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" name="Google Shape;382;p4"/>
            <p:cNvSpPr/>
            <p:nvPr/>
          </p:nvSpPr>
          <p:spPr>
            <a:xfrm>
              <a:off x="3416285" y="1014802"/>
              <a:ext cx="45016" cy="41044"/>
            </a:xfrm>
            <a:custGeom>
              <a:avLst/>
              <a:gdLst/>
              <a:ahLst/>
              <a:cxnLst/>
              <a:rect l="l" t="t" r="r" b="b"/>
              <a:pathLst>
                <a:path w="1700" h="1550" extrusionOk="0">
                  <a:moveTo>
                    <a:pt x="838" y="1"/>
                  </a:moveTo>
                  <a:cubicBezTo>
                    <a:pt x="647" y="1"/>
                    <a:pt x="457" y="72"/>
                    <a:pt x="307" y="210"/>
                  </a:cubicBezTo>
                  <a:cubicBezTo>
                    <a:pt x="0" y="517"/>
                    <a:pt x="0" y="1013"/>
                    <a:pt x="307" y="1319"/>
                  </a:cubicBezTo>
                  <a:cubicBezTo>
                    <a:pt x="449" y="1473"/>
                    <a:pt x="643" y="1549"/>
                    <a:pt x="841" y="1549"/>
                  </a:cubicBezTo>
                  <a:cubicBezTo>
                    <a:pt x="1039" y="1549"/>
                    <a:pt x="1239" y="1473"/>
                    <a:pt x="1392" y="1319"/>
                  </a:cubicBezTo>
                  <a:cubicBezTo>
                    <a:pt x="1699" y="1013"/>
                    <a:pt x="1699" y="517"/>
                    <a:pt x="1392" y="234"/>
                  </a:cubicBezTo>
                  <a:cubicBezTo>
                    <a:pt x="1236" y="78"/>
                    <a:pt x="1037" y="1"/>
                    <a:pt x="838" y="1"/>
                  </a:cubicBezTo>
                  <a:close/>
                </a:path>
              </a:pathLst>
            </a:custGeom>
            <a:solidFill>
              <a:srgbClr val="EF84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" name="Google Shape;383;p4"/>
            <p:cNvSpPr/>
            <p:nvPr/>
          </p:nvSpPr>
          <p:spPr>
            <a:xfrm>
              <a:off x="3426268" y="1022852"/>
              <a:ext cx="25024" cy="24415"/>
            </a:xfrm>
            <a:custGeom>
              <a:avLst/>
              <a:gdLst/>
              <a:ahLst/>
              <a:cxnLst/>
              <a:rect l="l" t="t" r="r" b="b"/>
              <a:pathLst>
                <a:path w="945" h="922" extrusionOk="0">
                  <a:moveTo>
                    <a:pt x="732" y="1"/>
                  </a:moveTo>
                  <a:lnTo>
                    <a:pt x="1" y="709"/>
                  </a:lnTo>
                  <a:lnTo>
                    <a:pt x="213" y="921"/>
                  </a:lnTo>
                  <a:lnTo>
                    <a:pt x="945" y="213"/>
                  </a:lnTo>
                  <a:lnTo>
                    <a:pt x="732" y="1"/>
                  </a:lnTo>
                  <a:close/>
                </a:path>
              </a:pathLst>
            </a:custGeom>
            <a:solidFill>
              <a:srgbClr val="B730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" name="Google Shape;384;p4"/>
            <p:cNvSpPr/>
            <p:nvPr/>
          </p:nvSpPr>
          <p:spPr>
            <a:xfrm>
              <a:off x="3426268" y="1022852"/>
              <a:ext cx="25024" cy="24415"/>
            </a:xfrm>
            <a:custGeom>
              <a:avLst/>
              <a:gdLst/>
              <a:ahLst/>
              <a:cxnLst/>
              <a:rect l="l" t="t" r="r" b="b"/>
              <a:pathLst>
                <a:path w="945" h="922" extrusionOk="0">
                  <a:moveTo>
                    <a:pt x="213" y="1"/>
                  </a:moveTo>
                  <a:lnTo>
                    <a:pt x="1" y="213"/>
                  </a:lnTo>
                  <a:lnTo>
                    <a:pt x="709" y="921"/>
                  </a:lnTo>
                  <a:lnTo>
                    <a:pt x="945" y="709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B730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" name="Google Shape;385;p4"/>
            <p:cNvSpPr/>
            <p:nvPr/>
          </p:nvSpPr>
          <p:spPr>
            <a:xfrm>
              <a:off x="3530627" y="932845"/>
              <a:ext cx="53754" cy="48856"/>
            </a:xfrm>
            <a:custGeom>
              <a:avLst/>
              <a:gdLst/>
              <a:ahLst/>
              <a:cxnLst/>
              <a:rect l="l" t="t" r="r" b="b"/>
              <a:pathLst>
                <a:path w="2030" h="1845" extrusionOk="0">
                  <a:moveTo>
                    <a:pt x="192" y="0"/>
                  </a:moveTo>
                  <a:cubicBezTo>
                    <a:pt x="160" y="0"/>
                    <a:pt x="135" y="9"/>
                    <a:pt x="118" y="26"/>
                  </a:cubicBezTo>
                  <a:cubicBezTo>
                    <a:pt x="0" y="144"/>
                    <a:pt x="307" y="639"/>
                    <a:pt x="803" y="1135"/>
                  </a:cubicBezTo>
                  <a:cubicBezTo>
                    <a:pt x="1226" y="1558"/>
                    <a:pt x="1650" y="1844"/>
                    <a:pt x="1838" y="1844"/>
                  </a:cubicBezTo>
                  <a:cubicBezTo>
                    <a:pt x="1869" y="1844"/>
                    <a:pt x="1894" y="1836"/>
                    <a:pt x="1912" y="1819"/>
                  </a:cubicBezTo>
                  <a:cubicBezTo>
                    <a:pt x="2029" y="1725"/>
                    <a:pt x="1723" y="1205"/>
                    <a:pt x="1227" y="710"/>
                  </a:cubicBezTo>
                  <a:cubicBezTo>
                    <a:pt x="803" y="286"/>
                    <a:pt x="380" y="0"/>
                    <a:pt x="192" y="0"/>
                  </a:cubicBezTo>
                  <a:close/>
                </a:path>
              </a:pathLst>
            </a:custGeom>
            <a:solidFill>
              <a:srgbClr val="B730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86" name="Google Shape;386;p4"/>
          <p:cNvGrpSpPr/>
          <p:nvPr/>
        </p:nvGrpSpPr>
        <p:grpSpPr>
          <a:xfrm rot="549653">
            <a:off x="10153177" y="80776"/>
            <a:ext cx="1128820" cy="1298699"/>
            <a:chOff x="2401585" y="228600"/>
            <a:chExt cx="846654" cy="974068"/>
          </a:xfrm>
        </p:grpSpPr>
        <p:sp>
          <p:nvSpPr>
            <p:cNvPr id="387" name="Google Shape;387;p4"/>
            <p:cNvSpPr/>
            <p:nvPr/>
          </p:nvSpPr>
          <p:spPr>
            <a:xfrm>
              <a:off x="2916442" y="228600"/>
              <a:ext cx="173709" cy="169472"/>
            </a:xfrm>
            <a:custGeom>
              <a:avLst/>
              <a:gdLst/>
              <a:ahLst/>
              <a:cxnLst/>
              <a:rect l="l" t="t" r="r" b="b"/>
              <a:pathLst>
                <a:path w="6560" h="6400" extrusionOk="0">
                  <a:moveTo>
                    <a:pt x="3795" y="1"/>
                  </a:moveTo>
                  <a:cubicBezTo>
                    <a:pt x="3038" y="1"/>
                    <a:pt x="2302" y="275"/>
                    <a:pt x="1723" y="784"/>
                  </a:cubicBezTo>
                  <a:cubicBezTo>
                    <a:pt x="991" y="1468"/>
                    <a:pt x="472" y="2341"/>
                    <a:pt x="236" y="3332"/>
                  </a:cubicBezTo>
                  <a:cubicBezTo>
                    <a:pt x="165" y="3639"/>
                    <a:pt x="95" y="3969"/>
                    <a:pt x="47" y="4300"/>
                  </a:cubicBezTo>
                  <a:lnTo>
                    <a:pt x="0" y="4535"/>
                  </a:lnTo>
                  <a:lnTo>
                    <a:pt x="260" y="4559"/>
                  </a:lnTo>
                  <a:cubicBezTo>
                    <a:pt x="519" y="4583"/>
                    <a:pt x="755" y="4630"/>
                    <a:pt x="991" y="4653"/>
                  </a:cubicBezTo>
                  <a:lnTo>
                    <a:pt x="1204" y="4701"/>
                  </a:lnTo>
                  <a:lnTo>
                    <a:pt x="1510" y="4748"/>
                  </a:lnTo>
                  <a:lnTo>
                    <a:pt x="1557" y="4512"/>
                  </a:lnTo>
                  <a:cubicBezTo>
                    <a:pt x="1605" y="4205"/>
                    <a:pt x="1652" y="3898"/>
                    <a:pt x="1746" y="3615"/>
                  </a:cubicBezTo>
                  <a:cubicBezTo>
                    <a:pt x="1888" y="2978"/>
                    <a:pt x="2218" y="2388"/>
                    <a:pt x="2666" y="1940"/>
                  </a:cubicBezTo>
                  <a:cubicBezTo>
                    <a:pt x="2960" y="1607"/>
                    <a:pt x="3400" y="1421"/>
                    <a:pt x="3838" y="1421"/>
                  </a:cubicBezTo>
                  <a:cubicBezTo>
                    <a:pt x="3928" y="1421"/>
                    <a:pt x="4017" y="1428"/>
                    <a:pt x="4106" y="1444"/>
                  </a:cubicBezTo>
                  <a:cubicBezTo>
                    <a:pt x="4601" y="1704"/>
                    <a:pt x="4908" y="2176"/>
                    <a:pt x="4955" y="2719"/>
                  </a:cubicBezTo>
                  <a:cubicBezTo>
                    <a:pt x="5026" y="3379"/>
                    <a:pt x="4932" y="4016"/>
                    <a:pt x="4648" y="4606"/>
                  </a:cubicBezTo>
                  <a:cubicBezTo>
                    <a:pt x="4530" y="4889"/>
                    <a:pt x="4412" y="5173"/>
                    <a:pt x="4247" y="5432"/>
                  </a:cubicBezTo>
                  <a:lnTo>
                    <a:pt x="4129" y="5644"/>
                  </a:lnTo>
                  <a:lnTo>
                    <a:pt x="4412" y="5786"/>
                  </a:lnTo>
                  <a:lnTo>
                    <a:pt x="4601" y="5904"/>
                  </a:lnTo>
                  <a:cubicBezTo>
                    <a:pt x="4814" y="6022"/>
                    <a:pt x="5026" y="6140"/>
                    <a:pt x="5238" y="6282"/>
                  </a:cubicBezTo>
                  <a:lnTo>
                    <a:pt x="5451" y="6399"/>
                  </a:lnTo>
                  <a:lnTo>
                    <a:pt x="5592" y="6187"/>
                  </a:lnTo>
                  <a:cubicBezTo>
                    <a:pt x="5757" y="5904"/>
                    <a:pt x="5899" y="5621"/>
                    <a:pt x="6017" y="5314"/>
                  </a:cubicBezTo>
                  <a:cubicBezTo>
                    <a:pt x="6442" y="4394"/>
                    <a:pt x="6560" y="3379"/>
                    <a:pt x="6394" y="2388"/>
                  </a:cubicBezTo>
                  <a:cubicBezTo>
                    <a:pt x="6206" y="1374"/>
                    <a:pt x="5545" y="524"/>
                    <a:pt x="4578" y="100"/>
                  </a:cubicBezTo>
                  <a:cubicBezTo>
                    <a:pt x="4318" y="33"/>
                    <a:pt x="4055" y="1"/>
                    <a:pt x="37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" name="Google Shape;388;p4"/>
            <p:cNvSpPr/>
            <p:nvPr/>
          </p:nvSpPr>
          <p:spPr>
            <a:xfrm>
              <a:off x="3113244" y="393043"/>
              <a:ext cx="134995" cy="152472"/>
            </a:xfrm>
            <a:custGeom>
              <a:avLst/>
              <a:gdLst/>
              <a:ahLst/>
              <a:cxnLst/>
              <a:rect l="l" t="t" r="r" b="b"/>
              <a:pathLst>
                <a:path w="5098" h="5758" extrusionOk="0">
                  <a:moveTo>
                    <a:pt x="1558" y="1"/>
                  </a:moveTo>
                  <a:cubicBezTo>
                    <a:pt x="874" y="24"/>
                    <a:pt x="284" y="425"/>
                    <a:pt x="1" y="1039"/>
                  </a:cubicBezTo>
                  <a:cubicBezTo>
                    <a:pt x="1605" y="2266"/>
                    <a:pt x="2856" y="3894"/>
                    <a:pt x="3634" y="5758"/>
                  </a:cubicBezTo>
                  <a:cubicBezTo>
                    <a:pt x="4177" y="4814"/>
                    <a:pt x="5097" y="3210"/>
                    <a:pt x="4932" y="2478"/>
                  </a:cubicBezTo>
                  <a:cubicBezTo>
                    <a:pt x="4743" y="1723"/>
                    <a:pt x="4083" y="1157"/>
                    <a:pt x="3422" y="732"/>
                  </a:cubicBezTo>
                  <a:cubicBezTo>
                    <a:pt x="2879" y="307"/>
                    <a:pt x="2242" y="72"/>
                    <a:pt x="15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" name="Google Shape;389;p4"/>
            <p:cNvSpPr/>
            <p:nvPr/>
          </p:nvSpPr>
          <p:spPr>
            <a:xfrm>
              <a:off x="2708360" y="270412"/>
              <a:ext cx="156868" cy="102054"/>
            </a:xfrm>
            <a:custGeom>
              <a:avLst/>
              <a:gdLst/>
              <a:ahLst/>
              <a:cxnLst/>
              <a:rect l="l" t="t" r="r" b="b"/>
              <a:pathLst>
                <a:path w="5924" h="3854" extrusionOk="0">
                  <a:moveTo>
                    <a:pt x="2665" y="1"/>
                  </a:moveTo>
                  <a:cubicBezTo>
                    <a:pt x="2062" y="1"/>
                    <a:pt x="1473" y="103"/>
                    <a:pt x="1016" y="455"/>
                  </a:cubicBezTo>
                  <a:cubicBezTo>
                    <a:pt x="402" y="927"/>
                    <a:pt x="166" y="2768"/>
                    <a:pt x="1" y="3853"/>
                  </a:cubicBezTo>
                  <a:cubicBezTo>
                    <a:pt x="1771" y="2862"/>
                    <a:pt x="3753" y="2367"/>
                    <a:pt x="5758" y="2367"/>
                  </a:cubicBezTo>
                  <a:cubicBezTo>
                    <a:pt x="5923" y="1706"/>
                    <a:pt x="5711" y="1022"/>
                    <a:pt x="5192" y="597"/>
                  </a:cubicBezTo>
                  <a:cubicBezTo>
                    <a:pt x="4626" y="243"/>
                    <a:pt x="3965" y="31"/>
                    <a:pt x="3281" y="31"/>
                  </a:cubicBezTo>
                  <a:cubicBezTo>
                    <a:pt x="3077" y="13"/>
                    <a:pt x="2870" y="1"/>
                    <a:pt x="26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" name="Google Shape;390;p4"/>
            <p:cNvSpPr/>
            <p:nvPr/>
          </p:nvSpPr>
          <p:spPr>
            <a:xfrm>
              <a:off x="2401585" y="332906"/>
              <a:ext cx="839760" cy="869762"/>
            </a:xfrm>
            <a:custGeom>
              <a:avLst/>
              <a:gdLst/>
              <a:ahLst/>
              <a:cxnLst/>
              <a:rect l="l" t="t" r="r" b="b"/>
              <a:pathLst>
                <a:path w="31713" h="32846" extrusionOk="0">
                  <a:moveTo>
                    <a:pt x="15597" y="4212"/>
                  </a:moveTo>
                  <a:cubicBezTo>
                    <a:pt x="15747" y="4212"/>
                    <a:pt x="15897" y="4218"/>
                    <a:pt x="16045" y="4230"/>
                  </a:cubicBezTo>
                  <a:lnTo>
                    <a:pt x="16258" y="4254"/>
                  </a:lnTo>
                  <a:cubicBezTo>
                    <a:pt x="16423" y="4254"/>
                    <a:pt x="16848" y="4301"/>
                    <a:pt x="17438" y="4372"/>
                  </a:cubicBezTo>
                  <a:cubicBezTo>
                    <a:pt x="20198" y="4844"/>
                    <a:pt x="22841" y="5858"/>
                    <a:pt x="25200" y="7368"/>
                  </a:cubicBezTo>
                  <a:cubicBezTo>
                    <a:pt x="25979" y="7864"/>
                    <a:pt x="26710" y="8524"/>
                    <a:pt x="26899" y="9445"/>
                  </a:cubicBezTo>
                  <a:cubicBezTo>
                    <a:pt x="26994" y="10011"/>
                    <a:pt x="26970" y="10624"/>
                    <a:pt x="26828" y="11191"/>
                  </a:cubicBezTo>
                  <a:cubicBezTo>
                    <a:pt x="26640" y="12253"/>
                    <a:pt x="26357" y="13456"/>
                    <a:pt x="25436" y="13999"/>
                  </a:cubicBezTo>
                  <a:cubicBezTo>
                    <a:pt x="25094" y="14194"/>
                    <a:pt x="24724" y="14272"/>
                    <a:pt x="24342" y="14272"/>
                  </a:cubicBezTo>
                  <a:cubicBezTo>
                    <a:pt x="23618" y="14272"/>
                    <a:pt x="22852" y="13993"/>
                    <a:pt x="22157" y="13715"/>
                  </a:cubicBezTo>
                  <a:lnTo>
                    <a:pt x="14630" y="11120"/>
                  </a:lnTo>
                  <a:cubicBezTo>
                    <a:pt x="14134" y="10978"/>
                    <a:pt x="13639" y="10813"/>
                    <a:pt x="13167" y="10577"/>
                  </a:cubicBezTo>
                  <a:cubicBezTo>
                    <a:pt x="12601" y="10318"/>
                    <a:pt x="12152" y="9869"/>
                    <a:pt x="11893" y="9303"/>
                  </a:cubicBezTo>
                  <a:cubicBezTo>
                    <a:pt x="11492" y="8312"/>
                    <a:pt x="12011" y="7180"/>
                    <a:pt x="12530" y="6236"/>
                  </a:cubicBezTo>
                  <a:cubicBezTo>
                    <a:pt x="12766" y="5693"/>
                    <a:pt x="13120" y="5221"/>
                    <a:pt x="13568" y="4820"/>
                  </a:cubicBezTo>
                  <a:cubicBezTo>
                    <a:pt x="14117" y="4369"/>
                    <a:pt x="14861" y="4212"/>
                    <a:pt x="15597" y="4212"/>
                  </a:cubicBezTo>
                  <a:close/>
                  <a:moveTo>
                    <a:pt x="17782" y="1"/>
                  </a:moveTo>
                  <a:cubicBezTo>
                    <a:pt x="17643" y="1"/>
                    <a:pt x="17504" y="3"/>
                    <a:pt x="17367" y="7"/>
                  </a:cubicBezTo>
                  <a:cubicBezTo>
                    <a:pt x="15338" y="7"/>
                    <a:pt x="13356" y="502"/>
                    <a:pt x="11586" y="1493"/>
                  </a:cubicBezTo>
                  <a:lnTo>
                    <a:pt x="11492" y="1540"/>
                  </a:lnTo>
                  <a:cubicBezTo>
                    <a:pt x="8707" y="3216"/>
                    <a:pt x="6890" y="6212"/>
                    <a:pt x="5451" y="9209"/>
                  </a:cubicBezTo>
                  <a:cubicBezTo>
                    <a:pt x="3422" y="13385"/>
                    <a:pt x="1912" y="17774"/>
                    <a:pt x="449" y="22186"/>
                  </a:cubicBezTo>
                  <a:cubicBezTo>
                    <a:pt x="1" y="23437"/>
                    <a:pt x="638" y="24805"/>
                    <a:pt x="1888" y="25277"/>
                  </a:cubicBezTo>
                  <a:lnTo>
                    <a:pt x="6702" y="26929"/>
                  </a:lnTo>
                  <a:lnTo>
                    <a:pt x="23454" y="32733"/>
                  </a:lnTo>
                  <a:cubicBezTo>
                    <a:pt x="23692" y="32810"/>
                    <a:pt x="23934" y="32846"/>
                    <a:pt x="24173" y="32846"/>
                  </a:cubicBezTo>
                  <a:cubicBezTo>
                    <a:pt x="25191" y="32846"/>
                    <a:pt x="26154" y="32189"/>
                    <a:pt x="26498" y="31176"/>
                  </a:cubicBezTo>
                  <a:cubicBezTo>
                    <a:pt x="28055" y="26811"/>
                    <a:pt x="29589" y="22422"/>
                    <a:pt x="30580" y="17892"/>
                  </a:cubicBezTo>
                  <a:cubicBezTo>
                    <a:pt x="31288" y="14659"/>
                    <a:pt x="31713" y="11167"/>
                    <a:pt x="30557" y="8123"/>
                  </a:cubicBezTo>
                  <a:cubicBezTo>
                    <a:pt x="30533" y="8100"/>
                    <a:pt x="30509" y="8053"/>
                    <a:pt x="30509" y="8029"/>
                  </a:cubicBezTo>
                  <a:cubicBezTo>
                    <a:pt x="29731" y="6165"/>
                    <a:pt x="28480" y="4537"/>
                    <a:pt x="26899" y="3310"/>
                  </a:cubicBezTo>
                  <a:cubicBezTo>
                    <a:pt x="26262" y="2791"/>
                    <a:pt x="25578" y="2319"/>
                    <a:pt x="24894" y="1871"/>
                  </a:cubicBezTo>
                  <a:cubicBezTo>
                    <a:pt x="24658" y="1753"/>
                    <a:pt x="24445" y="1611"/>
                    <a:pt x="24233" y="1493"/>
                  </a:cubicBezTo>
                  <a:cubicBezTo>
                    <a:pt x="24091" y="1399"/>
                    <a:pt x="23926" y="1328"/>
                    <a:pt x="23785" y="1281"/>
                  </a:cubicBezTo>
                  <a:lnTo>
                    <a:pt x="21071" y="337"/>
                  </a:lnTo>
                  <a:cubicBezTo>
                    <a:pt x="20906" y="290"/>
                    <a:pt x="20741" y="243"/>
                    <a:pt x="20576" y="219"/>
                  </a:cubicBezTo>
                  <a:cubicBezTo>
                    <a:pt x="20316" y="172"/>
                    <a:pt x="20057" y="148"/>
                    <a:pt x="19821" y="125"/>
                  </a:cubicBezTo>
                  <a:cubicBezTo>
                    <a:pt x="19137" y="46"/>
                    <a:pt x="18452" y="1"/>
                    <a:pt x="177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" name="Google Shape;391;p4"/>
            <p:cNvSpPr/>
            <p:nvPr/>
          </p:nvSpPr>
          <p:spPr>
            <a:xfrm>
              <a:off x="2593409" y="358539"/>
              <a:ext cx="612959" cy="398286"/>
            </a:xfrm>
            <a:custGeom>
              <a:avLst/>
              <a:gdLst/>
              <a:ahLst/>
              <a:cxnLst/>
              <a:rect l="l" t="t" r="r" b="b"/>
              <a:pathLst>
                <a:path w="23148" h="15041" extrusionOk="0">
                  <a:moveTo>
                    <a:pt x="10665" y="0"/>
                  </a:moveTo>
                  <a:cubicBezTo>
                    <a:pt x="8777" y="0"/>
                    <a:pt x="6906" y="442"/>
                    <a:pt x="5215" y="1327"/>
                  </a:cubicBezTo>
                  <a:cubicBezTo>
                    <a:pt x="3091" y="2436"/>
                    <a:pt x="1534" y="4371"/>
                    <a:pt x="402" y="6424"/>
                  </a:cubicBezTo>
                  <a:cubicBezTo>
                    <a:pt x="260" y="6660"/>
                    <a:pt x="142" y="6919"/>
                    <a:pt x="24" y="7155"/>
                  </a:cubicBezTo>
                  <a:lnTo>
                    <a:pt x="24" y="7179"/>
                  </a:lnTo>
                  <a:cubicBezTo>
                    <a:pt x="0" y="7226"/>
                    <a:pt x="24" y="7273"/>
                    <a:pt x="71" y="7297"/>
                  </a:cubicBezTo>
                  <a:cubicBezTo>
                    <a:pt x="78" y="7304"/>
                    <a:pt x="89" y="7307"/>
                    <a:pt x="102" y="7307"/>
                  </a:cubicBezTo>
                  <a:cubicBezTo>
                    <a:pt x="132" y="7307"/>
                    <a:pt x="172" y="7290"/>
                    <a:pt x="189" y="7273"/>
                  </a:cubicBezTo>
                  <a:cubicBezTo>
                    <a:pt x="1251" y="5268"/>
                    <a:pt x="2643" y="3380"/>
                    <a:pt x="4554" y="2106"/>
                  </a:cubicBezTo>
                  <a:cubicBezTo>
                    <a:pt x="5475" y="1516"/>
                    <a:pt x="6489" y="1091"/>
                    <a:pt x="7551" y="808"/>
                  </a:cubicBezTo>
                  <a:cubicBezTo>
                    <a:pt x="8613" y="525"/>
                    <a:pt x="9698" y="384"/>
                    <a:pt x="10783" y="384"/>
                  </a:cubicBezTo>
                  <a:cubicBezTo>
                    <a:pt x="13119" y="431"/>
                    <a:pt x="15408" y="1115"/>
                    <a:pt x="17390" y="2366"/>
                  </a:cubicBezTo>
                  <a:cubicBezTo>
                    <a:pt x="19325" y="3592"/>
                    <a:pt x="20859" y="5339"/>
                    <a:pt x="21802" y="7439"/>
                  </a:cubicBezTo>
                  <a:cubicBezTo>
                    <a:pt x="22723" y="9515"/>
                    <a:pt x="22793" y="11898"/>
                    <a:pt x="22487" y="14140"/>
                  </a:cubicBezTo>
                  <a:cubicBezTo>
                    <a:pt x="22440" y="14399"/>
                    <a:pt x="22416" y="14682"/>
                    <a:pt x="22369" y="14942"/>
                  </a:cubicBezTo>
                  <a:cubicBezTo>
                    <a:pt x="22354" y="15000"/>
                    <a:pt x="22412" y="15040"/>
                    <a:pt x="22463" y="15040"/>
                  </a:cubicBezTo>
                  <a:cubicBezTo>
                    <a:pt x="22495" y="15040"/>
                    <a:pt x="22525" y="15025"/>
                    <a:pt x="22534" y="14989"/>
                  </a:cubicBezTo>
                  <a:lnTo>
                    <a:pt x="22557" y="14965"/>
                  </a:lnTo>
                  <a:cubicBezTo>
                    <a:pt x="23053" y="12653"/>
                    <a:pt x="23147" y="10199"/>
                    <a:pt x="22392" y="7934"/>
                  </a:cubicBezTo>
                  <a:cubicBezTo>
                    <a:pt x="21614" y="5810"/>
                    <a:pt x="20245" y="3946"/>
                    <a:pt x="18428" y="2601"/>
                  </a:cubicBezTo>
                  <a:cubicBezTo>
                    <a:pt x="16493" y="1139"/>
                    <a:pt x="14205" y="266"/>
                    <a:pt x="11798" y="53"/>
                  </a:cubicBezTo>
                  <a:cubicBezTo>
                    <a:pt x="11421" y="18"/>
                    <a:pt x="11042" y="0"/>
                    <a:pt x="106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" name="Google Shape;392;p4"/>
            <p:cNvSpPr/>
            <p:nvPr/>
          </p:nvSpPr>
          <p:spPr>
            <a:xfrm>
              <a:off x="3152620" y="757069"/>
              <a:ext cx="41891" cy="60427"/>
            </a:xfrm>
            <a:custGeom>
              <a:avLst/>
              <a:gdLst/>
              <a:ahLst/>
              <a:cxnLst/>
              <a:rect l="l" t="t" r="r" b="b"/>
              <a:pathLst>
                <a:path w="1582" h="2282" extrusionOk="0">
                  <a:moveTo>
                    <a:pt x="1089" y="425"/>
                  </a:moveTo>
                  <a:cubicBezTo>
                    <a:pt x="1095" y="425"/>
                    <a:pt x="1102" y="428"/>
                    <a:pt x="1109" y="435"/>
                  </a:cubicBezTo>
                  <a:lnTo>
                    <a:pt x="1322" y="505"/>
                  </a:lnTo>
                  <a:cubicBezTo>
                    <a:pt x="1345" y="505"/>
                    <a:pt x="1369" y="529"/>
                    <a:pt x="1369" y="552"/>
                  </a:cubicBezTo>
                  <a:lnTo>
                    <a:pt x="1274" y="788"/>
                  </a:lnTo>
                  <a:cubicBezTo>
                    <a:pt x="1274" y="812"/>
                    <a:pt x="1251" y="812"/>
                    <a:pt x="1227" y="812"/>
                  </a:cubicBezTo>
                  <a:lnTo>
                    <a:pt x="1015" y="741"/>
                  </a:lnTo>
                  <a:cubicBezTo>
                    <a:pt x="991" y="718"/>
                    <a:pt x="968" y="694"/>
                    <a:pt x="968" y="670"/>
                  </a:cubicBezTo>
                  <a:lnTo>
                    <a:pt x="1062" y="458"/>
                  </a:lnTo>
                  <a:cubicBezTo>
                    <a:pt x="1062" y="441"/>
                    <a:pt x="1074" y="425"/>
                    <a:pt x="1089" y="425"/>
                  </a:cubicBezTo>
                  <a:close/>
                  <a:moveTo>
                    <a:pt x="1163" y="0"/>
                  </a:moveTo>
                  <a:cubicBezTo>
                    <a:pt x="1131" y="0"/>
                    <a:pt x="1102" y="17"/>
                    <a:pt x="1086" y="33"/>
                  </a:cubicBezTo>
                  <a:lnTo>
                    <a:pt x="24" y="1756"/>
                  </a:lnTo>
                  <a:cubicBezTo>
                    <a:pt x="0" y="1803"/>
                    <a:pt x="24" y="1874"/>
                    <a:pt x="71" y="1874"/>
                  </a:cubicBezTo>
                  <a:lnTo>
                    <a:pt x="637" y="2086"/>
                  </a:lnTo>
                  <a:lnTo>
                    <a:pt x="661" y="2086"/>
                  </a:lnTo>
                  <a:lnTo>
                    <a:pt x="1227" y="2275"/>
                  </a:lnTo>
                  <a:cubicBezTo>
                    <a:pt x="1240" y="2279"/>
                    <a:pt x="1252" y="2281"/>
                    <a:pt x="1264" y="2281"/>
                  </a:cubicBezTo>
                  <a:cubicBezTo>
                    <a:pt x="1314" y="2281"/>
                    <a:pt x="1349" y="2243"/>
                    <a:pt x="1369" y="2204"/>
                  </a:cubicBezTo>
                  <a:lnTo>
                    <a:pt x="1581" y="199"/>
                  </a:lnTo>
                  <a:cubicBezTo>
                    <a:pt x="1581" y="151"/>
                    <a:pt x="1557" y="128"/>
                    <a:pt x="1510" y="104"/>
                  </a:cubicBezTo>
                  <a:lnTo>
                    <a:pt x="1204" y="10"/>
                  </a:lnTo>
                  <a:cubicBezTo>
                    <a:pt x="1190" y="3"/>
                    <a:pt x="1176" y="0"/>
                    <a:pt x="11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" name="Google Shape;393;p4"/>
            <p:cNvSpPr/>
            <p:nvPr/>
          </p:nvSpPr>
          <p:spPr>
            <a:xfrm>
              <a:off x="2705871" y="444362"/>
              <a:ext cx="266812" cy="159886"/>
            </a:xfrm>
            <a:custGeom>
              <a:avLst/>
              <a:gdLst/>
              <a:ahLst/>
              <a:cxnLst/>
              <a:rect l="l" t="t" r="r" b="b"/>
              <a:pathLst>
                <a:path w="10076" h="6038" extrusionOk="0">
                  <a:moveTo>
                    <a:pt x="4004" y="0"/>
                  </a:moveTo>
                  <a:cubicBezTo>
                    <a:pt x="3294" y="0"/>
                    <a:pt x="2592" y="162"/>
                    <a:pt x="2053" y="611"/>
                  </a:cubicBezTo>
                  <a:cubicBezTo>
                    <a:pt x="1629" y="1012"/>
                    <a:pt x="1275" y="1484"/>
                    <a:pt x="1039" y="2027"/>
                  </a:cubicBezTo>
                  <a:cubicBezTo>
                    <a:pt x="520" y="2971"/>
                    <a:pt x="1" y="4103"/>
                    <a:pt x="402" y="5094"/>
                  </a:cubicBezTo>
                  <a:cubicBezTo>
                    <a:pt x="543" y="5472"/>
                    <a:pt x="803" y="5802"/>
                    <a:pt x="1133" y="6038"/>
                  </a:cubicBezTo>
                  <a:cubicBezTo>
                    <a:pt x="1747" y="4551"/>
                    <a:pt x="2572" y="3183"/>
                    <a:pt x="3870" y="2286"/>
                  </a:cubicBezTo>
                  <a:cubicBezTo>
                    <a:pt x="5129" y="1458"/>
                    <a:pt x="6621" y="1211"/>
                    <a:pt x="8141" y="1211"/>
                  </a:cubicBezTo>
                  <a:cubicBezTo>
                    <a:pt x="8786" y="1211"/>
                    <a:pt x="9436" y="1256"/>
                    <a:pt x="10076" y="1319"/>
                  </a:cubicBezTo>
                  <a:cubicBezTo>
                    <a:pt x="6961" y="92"/>
                    <a:pt x="4672" y="45"/>
                    <a:pt x="4672" y="45"/>
                  </a:cubicBezTo>
                  <a:cubicBezTo>
                    <a:pt x="4452" y="16"/>
                    <a:pt x="4228" y="0"/>
                    <a:pt x="40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" name="Google Shape;394;p4"/>
            <p:cNvSpPr/>
            <p:nvPr/>
          </p:nvSpPr>
          <p:spPr>
            <a:xfrm>
              <a:off x="2735117" y="475047"/>
              <a:ext cx="379909" cy="234904"/>
            </a:xfrm>
            <a:custGeom>
              <a:avLst/>
              <a:gdLst/>
              <a:ahLst/>
              <a:cxnLst/>
              <a:rect l="l" t="t" r="r" b="b"/>
              <a:pathLst>
                <a:path w="14347" h="8871" extrusionOk="0">
                  <a:moveTo>
                    <a:pt x="6935" y="0"/>
                  </a:moveTo>
                  <a:cubicBezTo>
                    <a:pt x="5429" y="0"/>
                    <a:pt x="3964" y="256"/>
                    <a:pt x="2738" y="1090"/>
                  </a:cubicBezTo>
                  <a:cubicBezTo>
                    <a:pt x="1416" y="1963"/>
                    <a:pt x="614" y="3332"/>
                    <a:pt x="1" y="4842"/>
                  </a:cubicBezTo>
                  <a:cubicBezTo>
                    <a:pt x="614" y="5243"/>
                    <a:pt x="1298" y="5550"/>
                    <a:pt x="2006" y="5715"/>
                  </a:cubicBezTo>
                  <a:lnTo>
                    <a:pt x="9510" y="8310"/>
                  </a:lnTo>
                  <a:lnTo>
                    <a:pt x="9675" y="8381"/>
                  </a:lnTo>
                  <a:cubicBezTo>
                    <a:pt x="10318" y="8635"/>
                    <a:pt x="11018" y="8871"/>
                    <a:pt x="11685" y="8871"/>
                  </a:cubicBezTo>
                  <a:cubicBezTo>
                    <a:pt x="12070" y="8871"/>
                    <a:pt x="12444" y="8792"/>
                    <a:pt x="12789" y="8594"/>
                  </a:cubicBezTo>
                  <a:cubicBezTo>
                    <a:pt x="13710" y="8027"/>
                    <a:pt x="13993" y="6848"/>
                    <a:pt x="14181" y="5786"/>
                  </a:cubicBezTo>
                  <a:cubicBezTo>
                    <a:pt x="14323" y="5196"/>
                    <a:pt x="14347" y="4606"/>
                    <a:pt x="14252" y="4040"/>
                  </a:cubicBezTo>
                  <a:cubicBezTo>
                    <a:pt x="14063" y="3143"/>
                    <a:pt x="13332" y="2459"/>
                    <a:pt x="12553" y="1963"/>
                  </a:cubicBezTo>
                  <a:cubicBezTo>
                    <a:pt x="11421" y="1232"/>
                    <a:pt x="10241" y="618"/>
                    <a:pt x="8991" y="123"/>
                  </a:cubicBezTo>
                  <a:lnTo>
                    <a:pt x="8943" y="123"/>
                  </a:lnTo>
                  <a:cubicBezTo>
                    <a:pt x="8277" y="50"/>
                    <a:pt x="7602" y="0"/>
                    <a:pt x="693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" name="Google Shape;395;p4"/>
            <p:cNvSpPr/>
            <p:nvPr/>
          </p:nvSpPr>
          <p:spPr>
            <a:xfrm>
              <a:off x="2569087" y="709876"/>
              <a:ext cx="498009" cy="386952"/>
            </a:xfrm>
            <a:custGeom>
              <a:avLst/>
              <a:gdLst/>
              <a:ahLst/>
              <a:cxnLst/>
              <a:rect l="l" t="t" r="r" b="b"/>
              <a:pathLst>
                <a:path w="18807" h="14613" extrusionOk="0">
                  <a:moveTo>
                    <a:pt x="9724" y="0"/>
                  </a:moveTo>
                  <a:cubicBezTo>
                    <a:pt x="8091" y="0"/>
                    <a:pt x="6494" y="494"/>
                    <a:pt x="5145" y="1423"/>
                  </a:cubicBezTo>
                  <a:cubicBezTo>
                    <a:pt x="3021" y="2862"/>
                    <a:pt x="1558" y="5104"/>
                    <a:pt x="661" y="7463"/>
                  </a:cubicBezTo>
                  <a:cubicBezTo>
                    <a:pt x="378" y="8171"/>
                    <a:pt x="166" y="8903"/>
                    <a:pt x="1" y="9634"/>
                  </a:cubicBezTo>
                  <a:cubicBezTo>
                    <a:pt x="260" y="9799"/>
                    <a:pt x="520" y="9941"/>
                    <a:pt x="827" y="10035"/>
                  </a:cubicBezTo>
                  <a:lnTo>
                    <a:pt x="11232" y="13645"/>
                  </a:lnTo>
                  <a:lnTo>
                    <a:pt x="13474" y="14424"/>
                  </a:lnTo>
                  <a:cubicBezTo>
                    <a:pt x="13851" y="14542"/>
                    <a:pt x="14252" y="14613"/>
                    <a:pt x="14653" y="14613"/>
                  </a:cubicBezTo>
                  <a:cubicBezTo>
                    <a:pt x="15951" y="14565"/>
                    <a:pt x="17107" y="13763"/>
                    <a:pt x="17556" y="12536"/>
                  </a:cubicBezTo>
                  <a:lnTo>
                    <a:pt x="17556" y="12489"/>
                  </a:lnTo>
                  <a:cubicBezTo>
                    <a:pt x="18193" y="10719"/>
                    <a:pt x="18594" y="8855"/>
                    <a:pt x="18712" y="6968"/>
                  </a:cubicBezTo>
                  <a:cubicBezTo>
                    <a:pt x="18806" y="6024"/>
                    <a:pt x="18688" y="5080"/>
                    <a:pt x="18381" y="4183"/>
                  </a:cubicBezTo>
                  <a:cubicBezTo>
                    <a:pt x="18028" y="3381"/>
                    <a:pt x="17367" y="2744"/>
                    <a:pt x="16565" y="2414"/>
                  </a:cubicBezTo>
                  <a:cubicBezTo>
                    <a:pt x="16116" y="2225"/>
                    <a:pt x="15692" y="2060"/>
                    <a:pt x="15267" y="1895"/>
                  </a:cubicBezTo>
                  <a:cubicBezTo>
                    <a:pt x="13379" y="1140"/>
                    <a:pt x="11562" y="503"/>
                    <a:pt x="10052" y="7"/>
                  </a:cubicBezTo>
                  <a:cubicBezTo>
                    <a:pt x="9943" y="3"/>
                    <a:pt x="9833" y="0"/>
                    <a:pt x="9724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" name="Google Shape;396;p4"/>
            <p:cNvSpPr/>
            <p:nvPr/>
          </p:nvSpPr>
          <p:spPr>
            <a:xfrm>
              <a:off x="2530073" y="673484"/>
              <a:ext cx="309313" cy="293849"/>
            </a:xfrm>
            <a:custGeom>
              <a:avLst/>
              <a:gdLst/>
              <a:ahLst/>
              <a:cxnLst/>
              <a:rect l="l" t="t" r="r" b="b"/>
              <a:pathLst>
                <a:path w="11681" h="11097" extrusionOk="0">
                  <a:moveTo>
                    <a:pt x="6478" y="1"/>
                  </a:moveTo>
                  <a:cubicBezTo>
                    <a:pt x="5934" y="1"/>
                    <a:pt x="5394" y="152"/>
                    <a:pt x="4909" y="431"/>
                  </a:cubicBezTo>
                  <a:cubicBezTo>
                    <a:pt x="4130" y="950"/>
                    <a:pt x="3446" y="1635"/>
                    <a:pt x="2950" y="2437"/>
                  </a:cubicBezTo>
                  <a:cubicBezTo>
                    <a:pt x="1888" y="3994"/>
                    <a:pt x="1039" y="5669"/>
                    <a:pt x="425" y="7463"/>
                  </a:cubicBezTo>
                  <a:lnTo>
                    <a:pt x="402" y="7510"/>
                  </a:lnTo>
                  <a:cubicBezTo>
                    <a:pt x="1" y="8737"/>
                    <a:pt x="402" y="10105"/>
                    <a:pt x="1393" y="10931"/>
                  </a:cubicBezTo>
                  <a:cubicBezTo>
                    <a:pt x="1464" y="10978"/>
                    <a:pt x="1534" y="11049"/>
                    <a:pt x="1629" y="11096"/>
                  </a:cubicBezTo>
                  <a:cubicBezTo>
                    <a:pt x="1794" y="10365"/>
                    <a:pt x="2006" y="9634"/>
                    <a:pt x="2289" y="8949"/>
                  </a:cubicBezTo>
                  <a:cubicBezTo>
                    <a:pt x="3186" y="6566"/>
                    <a:pt x="4649" y="4325"/>
                    <a:pt x="6773" y="2885"/>
                  </a:cubicBezTo>
                  <a:cubicBezTo>
                    <a:pt x="8125" y="1976"/>
                    <a:pt x="9727" y="1463"/>
                    <a:pt x="11364" y="1463"/>
                  </a:cubicBezTo>
                  <a:cubicBezTo>
                    <a:pt x="11469" y="1463"/>
                    <a:pt x="11575" y="1465"/>
                    <a:pt x="11680" y="1470"/>
                  </a:cubicBezTo>
                  <a:cubicBezTo>
                    <a:pt x="9179" y="644"/>
                    <a:pt x="7457" y="172"/>
                    <a:pt x="7457" y="172"/>
                  </a:cubicBezTo>
                  <a:cubicBezTo>
                    <a:pt x="7137" y="56"/>
                    <a:pt x="6806" y="1"/>
                    <a:pt x="6478" y="1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97" name="Google Shape;397;p4"/>
          <p:cNvSpPr/>
          <p:nvPr/>
        </p:nvSpPr>
        <p:spPr>
          <a:xfrm>
            <a:off x="1131975" y="5059839"/>
            <a:ext cx="82220" cy="83349"/>
          </a:xfrm>
          <a:custGeom>
            <a:avLst/>
            <a:gdLst/>
            <a:ahLst/>
            <a:cxnLst/>
            <a:rect l="l" t="t" r="r" b="b"/>
            <a:pathLst>
              <a:path w="1747" h="1771" extrusionOk="0">
                <a:moveTo>
                  <a:pt x="873" y="1"/>
                </a:moveTo>
                <a:cubicBezTo>
                  <a:pt x="378" y="1"/>
                  <a:pt x="0" y="402"/>
                  <a:pt x="0" y="874"/>
                </a:cubicBezTo>
                <a:cubicBezTo>
                  <a:pt x="0" y="1369"/>
                  <a:pt x="378" y="1770"/>
                  <a:pt x="873" y="1770"/>
                </a:cubicBezTo>
                <a:cubicBezTo>
                  <a:pt x="1369" y="1770"/>
                  <a:pt x="1746" y="1369"/>
                  <a:pt x="1746" y="874"/>
                </a:cubicBezTo>
                <a:cubicBezTo>
                  <a:pt x="1746" y="402"/>
                  <a:pt x="1369" y="1"/>
                  <a:pt x="87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8" name="Google Shape;398;p4"/>
          <p:cNvSpPr/>
          <p:nvPr/>
        </p:nvSpPr>
        <p:spPr>
          <a:xfrm>
            <a:off x="11053713" y="3386062"/>
            <a:ext cx="65160" cy="65212"/>
          </a:xfrm>
          <a:custGeom>
            <a:avLst/>
            <a:gdLst/>
            <a:ahLst/>
            <a:cxnLst/>
            <a:rect l="l" t="t" r="r" b="b"/>
            <a:pathLst>
              <a:path w="1251" h="1252" extrusionOk="0">
                <a:moveTo>
                  <a:pt x="637" y="1"/>
                </a:moveTo>
                <a:cubicBezTo>
                  <a:pt x="283" y="1"/>
                  <a:pt x="0" y="284"/>
                  <a:pt x="0" y="614"/>
                </a:cubicBezTo>
                <a:cubicBezTo>
                  <a:pt x="0" y="968"/>
                  <a:pt x="283" y="1251"/>
                  <a:pt x="637" y="1251"/>
                </a:cubicBezTo>
                <a:cubicBezTo>
                  <a:pt x="968" y="1251"/>
                  <a:pt x="1251" y="968"/>
                  <a:pt x="1251" y="614"/>
                </a:cubicBezTo>
                <a:cubicBezTo>
                  <a:pt x="1251" y="284"/>
                  <a:pt x="968" y="1"/>
                  <a:pt x="63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9" name="Google Shape;399;p4"/>
          <p:cNvSpPr txBox="1">
            <a:spLocks noGrp="1"/>
          </p:cNvSpPr>
          <p:nvPr>
            <p:ph type="title"/>
          </p:nvPr>
        </p:nvSpPr>
        <p:spPr>
          <a:xfrm>
            <a:off x="950967" y="780692"/>
            <a:ext cx="1034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6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00" name="Google Shape;400;p4"/>
          <p:cNvSpPr txBox="1">
            <a:spLocks noGrp="1"/>
          </p:cNvSpPr>
          <p:nvPr>
            <p:ph type="body" idx="1"/>
          </p:nvPr>
        </p:nvSpPr>
        <p:spPr>
          <a:xfrm>
            <a:off x="1257200" y="1605033"/>
            <a:ext cx="9677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507987" rtl="0">
              <a:spcBef>
                <a:spcPts val="0"/>
              </a:spcBef>
              <a:spcAft>
                <a:spcPts val="0"/>
              </a:spcAft>
              <a:buSzPts val="2400"/>
              <a:buAutoNum type="arabicPeriod"/>
              <a:defRPr sz="1467"/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SzPts val="1400"/>
              <a:buAutoNum type="alphaLcPeriod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AutoNum type="romanLcPeriod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401" name="Google Shape;401;p4"/>
          <p:cNvGrpSpPr/>
          <p:nvPr/>
        </p:nvGrpSpPr>
        <p:grpSpPr>
          <a:xfrm>
            <a:off x="10275260" y="6064319"/>
            <a:ext cx="1147163" cy="1179839"/>
            <a:chOff x="4228489" y="3826976"/>
            <a:chExt cx="860372" cy="884879"/>
          </a:xfrm>
        </p:grpSpPr>
        <p:sp>
          <p:nvSpPr>
            <p:cNvPr id="402" name="Google Shape;402;p4"/>
            <p:cNvSpPr/>
            <p:nvPr/>
          </p:nvSpPr>
          <p:spPr>
            <a:xfrm>
              <a:off x="4352807" y="3914462"/>
              <a:ext cx="579243" cy="597376"/>
            </a:xfrm>
            <a:custGeom>
              <a:avLst/>
              <a:gdLst/>
              <a:ahLst/>
              <a:cxnLst/>
              <a:rect l="l" t="t" r="r" b="b"/>
              <a:pathLst>
                <a:path w="21850" h="22534" extrusionOk="0">
                  <a:moveTo>
                    <a:pt x="18853" y="0"/>
                  </a:moveTo>
                  <a:lnTo>
                    <a:pt x="0" y="19679"/>
                  </a:lnTo>
                  <a:lnTo>
                    <a:pt x="2973" y="22534"/>
                  </a:lnTo>
                  <a:lnTo>
                    <a:pt x="21849" y="2855"/>
                  </a:lnTo>
                  <a:lnTo>
                    <a:pt x="1885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3" name="Google Shape;403;p4"/>
            <p:cNvSpPr/>
            <p:nvPr/>
          </p:nvSpPr>
          <p:spPr>
            <a:xfrm>
              <a:off x="4430985" y="3989474"/>
              <a:ext cx="578588" cy="597336"/>
            </a:xfrm>
            <a:custGeom>
              <a:avLst/>
              <a:gdLst/>
              <a:ahLst/>
              <a:cxnLst/>
              <a:rect l="l" t="t" r="r" b="b"/>
              <a:pathLst>
                <a:path w="21850" h="22558" extrusionOk="0">
                  <a:moveTo>
                    <a:pt x="18876" y="0"/>
                  </a:moveTo>
                  <a:lnTo>
                    <a:pt x="0" y="19679"/>
                  </a:lnTo>
                  <a:lnTo>
                    <a:pt x="2997" y="22557"/>
                  </a:lnTo>
                  <a:lnTo>
                    <a:pt x="21849" y="2855"/>
                  </a:lnTo>
                  <a:lnTo>
                    <a:pt x="1887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4" name="Google Shape;404;p4"/>
            <p:cNvSpPr/>
            <p:nvPr/>
          </p:nvSpPr>
          <p:spPr>
            <a:xfrm>
              <a:off x="4987627" y="3826976"/>
              <a:ext cx="101233" cy="70013"/>
            </a:xfrm>
            <a:custGeom>
              <a:avLst/>
              <a:gdLst/>
              <a:ahLst/>
              <a:cxnLst/>
              <a:rect l="l" t="t" r="r" b="b"/>
              <a:pathLst>
                <a:path w="3823" h="2644" extrusionOk="0">
                  <a:moveTo>
                    <a:pt x="3823" y="1"/>
                  </a:moveTo>
                  <a:lnTo>
                    <a:pt x="0" y="1417"/>
                  </a:lnTo>
                  <a:lnTo>
                    <a:pt x="1274" y="2644"/>
                  </a:lnTo>
                  <a:lnTo>
                    <a:pt x="3823" y="1"/>
                  </a:ln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5" name="Google Shape;405;p4"/>
            <p:cNvSpPr/>
            <p:nvPr/>
          </p:nvSpPr>
          <p:spPr>
            <a:xfrm>
              <a:off x="5021363" y="3827572"/>
              <a:ext cx="67498" cy="102504"/>
            </a:xfrm>
            <a:custGeom>
              <a:avLst/>
              <a:gdLst/>
              <a:ahLst/>
              <a:cxnLst/>
              <a:rect l="l" t="t" r="r" b="b"/>
              <a:pathLst>
                <a:path w="2549" h="3871" extrusionOk="0">
                  <a:moveTo>
                    <a:pt x="2549" y="1"/>
                  </a:moveTo>
                  <a:lnTo>
                    <a:pt x="0" y="2644"/>
                  </a:lnTo>
                  <a:lnTo>
                    <a:pt x="1275" y="3871"/>
                  </a:lnTo>
                  <a:lnTo>
                    <a:pt x="2549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6" name="Google Shape;406;p4"/>
            <p:cNvSpPr/>
            <p:nvPr/>
          </p:nvSpPr>
          <p:spPr>
            <a:xfrm>
              <a:off x="4852657" y="3864473"/>
              <a:ext cx="168731" cy="125621"/>
            </a:xfrm>
            <a:custGeom>
              <a:avLst/>
              <a:gdLst/>
              <a:ahLst/>
              <a:cxnLst/>
              <a:rect l="l" t="t" r="r" b="b"/>
              <a:pathLst>
                <a:path w="6372" h="4744" extrusionOk="0">
                  <a:moveTo>
                    <a:pt x="5097" y="1"/>
                  </a:moveTo>
                  <a:lnTo>
                    <a:pt x="1" y="1888"/>
                  </a:lnTo>
                  <a:lnTo>
                    <a:pt x="2997" y="4743"/>
                  </a:lnTo>
                  <a:lnTo>
                    <a:pt x="6371" y="1228"/>
                  </a:lnTo>
                  <a:lnTo>
                    <a:pt x="509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7" name="Google Shape;407;p4"/>
            <p:cNvSpPr/>
            <p:nvPr/>
          </p:nvSpPr>
          <p:spPr>
            <a:xfrm>
              <a:off x="4930828" y="3896369"/>
              <a:ext cx="123106" cy="168731"/>
            </a:xfrm>
            <a:custGeom>
              <a:avLst/>
              <a:gdLst/>
              <a:ahLst/>
              <a:cxnLst/>
              <a:rect l="l" t="t" r="r" b="b"/>
              <a:pathLst>
                <a:path w="4649" h="6372" extrusionOk="0">
                  <a:moveTo>
                    <a:pt x="3374" y="1"/>
                  </a:moveTo>
                  <a:lnTo>
                    <a:pt x="0" y="3516"/>
                  </a:lnTo>
                  <a:lnTo>
                    <a:pt x="2997" y="6371"/>
                  </a:lnTo>
                  <a:lnTo>
                    <a:pt x="4649" y="1228"/>
                  </a:lnTo>
                  <a:lnTo>
                    <a:pt x="337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8" name="Google Shape;408;p4"/>
            <p:cNvSpPr/>
            <p:nvPr/>
          </p:nvSpPr>
          <p:spPr>
            <a:xfrm>
              <a:off x="4398493" y="4510554"/>
              <a:ext cx="111852" cy="109998"/>
            </a:xfrm>
            <a:custGeom>
              <a:avLst/>
              <a:gdLst/>
              <a:ahLst/>
              <a:cxnLst/>
              <a:rect l="l" t="t" r="r" b="b"/>
              <a:pathLst>
                <a:path w="4224" h="4154" extrusionOk="0">
                  <a:moveTo>
                    <a:pt x="1227" y="1"/>
                  </a:moveTo>
                  <a:lnTo>
                    <a:pt x="0" y="1275"/>
                  </a:lnTo>
                  <a:lnTo>
                    <a:pt x="2997" y="4154"/>
                  </a:lnTo>
                  <a:lnTo>
                    <a:pt x="4224" y="2879"/>
                  </a:lnTo>
                  <a:lnTo>
                    <a:pt x="12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9" name="Google Shape;409;p4"/>
            <p:cNvSpPr/>
            <p:nvPr/>
          </p:nvSpPr>
          <p:spPr>
            <a:xfrm>
              <a:off x="4320958" y="4435548"/>
              <a:ext cx="111242" cy="109998"/>
            </a:xfrm>
            <a:custGeom>
              <a:avLst/>
              <a:gdLst/>
              <a:ahLst/>
              <a:cxnLst/>
              <a:rect l="l" t="t" r="r" b="b"/>
              <a:pathLst>
                <a:path w="4201" h="4154" extrusionOk="0">
                  <a:moveTo>
                    <a:pt x="1227" y="1"/>
                  </a:moveTo>
                  <a:lnTo>
                    <a:pt x="0" y="1275"/>
                  </a:lnTo>
                  <a:lnTo>
                    <a:pt x="2973" y="4154"/>
                  </a:lnTo>
                  <a:lnTo>
                    <a:pt x="4200" y="2879"/>
                  </a:lnTo>
                  <a:lnTo>
                    <a:pt x="12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0" name="Google Shape;410;p4"/>
            <p:cNvSpPr/>
            <p:nvPr/>
          </p:nvSpPr>
          <p:spPr>
            <a:xfrm>
              <a:off x="4289130" y="4544317"/>
              <a:ext cx="188723" cy="167539"/>
            </a:xfrm>
            <a:custGeom>
              <a:avLst/>
              <a:gdLst/>
              <a:ahLst/>
              <a:cxnLst/>
              <a:rect l="l" t="t" r="r" b="b"/>
              <a:pathLst>
                <a:path w="7127" h="6327" extrusionOk="0">
                  <a:moveTo>
                    <a:pt x="4154" y="0"/>
                  </a:moveTo>
                  <a:lnTo>
                    <a:pt x="1" y="4318"/>
                  </a:lnTo>
                  <a:lnTo>
                    <a:pt x="1535" y="5757"/>
                  </a:lnTo>
                  <a:cubicBezTo>
                    <a:pt x="1927" y="6138"/>
                    <a:pt x="2437" y="6327"/>
                    <a:pt x="2948" y="6327"/>
                  </a:cubicBezTo>
                  <a:cubicBezTo>
                    <a:pt x="3482" y="6327"/>
                    <a:pt x="4015" y="6120"/>
                    <a:pt x="4413" y="5710"/>
                  </a:cubicBezTo>
                  <a:lnTo>
                    <a:pt x="7127" y="2855"/>
                  </a:lnTo>
                  <a:lnTo>
                    <a:pt x="415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1" name="Google Shape;411;p4"/>
            <p:cNvSpPr/>
            <p:nvPr/>
          </p:nvSpPr>
          <p:spPr>
            <a:xfrm>
              <a:off x="4228489" y="4469284"/>
              <a:ext cx="171220" cy="189968"/>
            </a:xfrm>
            <a:custGeom>
              <a:avLst/>
              <a:gdLst/>
              <a:ahLst/>
              <a:cxnLst/>
              <a:rect l="l" t="t" r="r" b="b"/>
              <a:pathLst>
                <a:path w="6466" h="7174" extrusionOk="0">
                  <a:moveTo>
                    <a:pt x="3492" y="1"/>
                  </a:moveTo>
                  <a:lnTo>
                    <a:pt x="779" y="2832"/>
                  </a:lnTo>
                  <a:cubicBezTo>
                    <a:pt x="0" y="3658"/>
                    <a:pt x="24" y="4932"/>
                    <a:pt x="826" y="5711"/>
                  </a:cubicBezTo>
                  <a:lnTo>
                    <a:pt x="2336" y="7174"/>
                  </a:lnTo>
                  <a:lnTo>
                    <a:pt x="6465" y="2856"/>
                  </a:lnTo>
                  <a:lnTo>
                    <a:pt x="349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2" name="Google Shape;412;p4"/>
            <p:cNvSpPr/>
            <p:nvPr/>
          </p:nvSpPr>
          <p:spPr>
            <a:xfrm>
              <a:off x="4405959" y="3965758"/>
              <a:ext cx="526091" cy="546079"/>
            </a:xfrm>
            <a:custGeom>
              <a:avLst/>
              <a:gdLst/>
              <a:ahLst/>
              <a:cxnLst/>
              <a:rect l="l" t="t" r="r" b="b"/>
              <a:pathLst>
                <a:path w="19845" h="20599" extrusionOk="0">
                  <a:moveTo>
                    <a:pt x="18877" y="0"/>
                  </a:moveTo>
                  <a:lnTo>
                    <a:pt x="1" y="19679"/>
                  </a:lnTo>
                  <a:lnTo>
                    <a:pt x="968" y="20599"/>
                  </a:lnTo>
                  <a:lnTo>
                    <a:pt x="19844" y="920"/>
                  </a:lnTo>
                  <a:lnTo>
                    <a:pt x="188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3" name="Google Shape;413;p4"/>
            <p:cNvSpPr/>
            <p:nvPr/>
          </p:nvSpPr>
          <p:spPr>
            <a:xfrm>
              <a:off x="4430985" y="3989474"/>
              <a:ext cx="525469" cy="545488"/>
            </a:xfrm>
            <a:custGeom>
              <a:avLst/>
              <a:gdLst/>
              <a:ahLst/>
              <a:cxnLst/>
              <a:rect l="l" t="t" r="r" b="b"/>
              <a:pathLst>
                <a:path w="19844" h="20600" extrusionOk="0">
                  <a:moveTo>
                    <a:pt x="18876" y="0"/>
                  </a:moveTo>
                  <a:lnTo>
                    <a:pt x="0" y="19679"/>
                  </a:lnTo>
                  <a:lnTo>
                    <a:pt x="967" y="20599"/>
                  </a:lnTo>
                  <a:lnTo>
                    <a:pt x="19844" y="921"/>
                  </a:lnTo>
                  <a:lnTo>
                    <a:pt x="1887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9145872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5" name="Google Shape;415;p5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416" name="Google Shape;416;p5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7" name="Google Shape;417;p5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8" name="Google Shape;418;p5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9" name="Google Shape;419;p5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0" name="Google Shape;420;p5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1" name="Google Shape;421;p5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2" name="Google Shape;422;p5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3" name="Google Shape;423;p5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4" name="Google Shape;424;p5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5" name="Google Shape;425;p5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" name="Google Shape;426;p5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7" name="Google Shape;427;p5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8" name="Google Shape;428;p5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" name="Google Shape;429;p5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" name="Google Shape;430;p5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" name="Google Shape;431;p5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" name="Google Shape;432;p5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" name="Google Shape;433;p5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" name="Google Shape;434;p5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" name="Google Shape;435;p5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" name="Google Shape;436;p5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" name="Google Shape;437;p5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" name="Google Shape;438;p5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" name="Google Shape;439;p5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40" name="Google Shape;440;p5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41" name="Google Shape;441;p5"/>
          <p:cNvSpPr txBox="1">
            <a:spLocks noGrp="1"/>
          </p:cNvSpPr>
          <p:nvPr>
            <p:ph type="body" idx="1"/>
          </p:nvPr>
        </p:nvSpPr>
        <p:spPr>
          <a:xfrm>
            <a:off x="2201717" y="3556000"/>
            <a:ext cx="4006000" cy="2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2" name="Google Shape;442;p5"/>
          <p:cNvSpPr txBox="1">
            <a:spLocks noGrp="1"/>
          </p:cNvSpPr>
          <p:nvPr>
            <p:ph type="body" idx="2"/>
          </p:nvPr>
        </p:nvSpPr>
        <p:spPr>
          <a:xfrm>
            <a:off x="6258484" y="3555800"/>
            <a:ext cx="4011200" cy="2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3" name="Google Shape;443;p5"/>
          <p:cNvSpPr txBox="1">
            <a:spLocks noGrp="1"/>
          </p:cNvSpPr>
          <p:nvPr>
            <p:ph type="subTitle" idx="3"/>
          </p:nvPr>
        </p:nvSpPr>
        <p:spPr>
          <a:xfrm>
            <a:off x="6812967" y="2819400"/>
            <a:ext cx="2476400" cy="5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3067" b="1">
                <a:solidFill>
                  <a:schemeClr val="accent4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44" name="Google Shape;444;p5"/>
          <p:cNvSpPr txBox="1">
            <a:spLocks noGrp="1"/>
          </p:cNvSpPr>
          <p:nvPr>
            <p:ph type="subTitle" idx="4"/>
          </p:nvPr>
        </p:nvSpPr>
        <p:spPr>
          <a:xfrm>
            <a:off x="2773217" y="2819400"/>
            <a:ext cx="2476400" cy="5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3067" b="1">
                <a:solidFill>
                  <a:schemeClr val="accent4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45" name="Google Shape;445;p5"/>
          <p:cNvSpPr txBox="1">
            <a:spLocks noGrp="1"/>
          </p:cNvSpPr>
          <p:nvPr>
            <p:ph type="title"/>
          </p:nvPr>
        </p:nvSpPr>
        <p:spPr>
          <a:xfrm>
            <a:off x="1662167" y="728100"/>
            <a:ext cx="51832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667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46" name="Google Shape;446;p5"/>
          <p:cNvSpPr/>
          <p:nvPr/>
        </p:nvSpPr>
        <p:spPr>
          <a:xfrm>
            <a:off x="9473539" y="3767160"/>
            <a:ext cx="20867" cy="20125"/>
          </a:xfrm>
          <a:custGeom>
            <a:avLst/>
            <a:gdLst/>
            <a:ahLst/>
            <a:cxnLst/>
            <a:rect l="l" t="t" r="r" b="b"/>
            <a:pathLst>
              <a:path w="591" h="570" extrusionOk="0">
                <a:moveTo>
                  <a:pt x="320" y="0"/>
                </a:moveTo>
                <a:cubicBezTo>
                  <a:pt x="308" y="0"/>
                  <a:pt x="296" y="1"/>
                  <a:pt x="284" y="3"/>
                </a:cubicBezTo>
                <a:cubicBezTo>
                  <a:pt x="119" y="3"/>
                  <a:pt x="1" y="145"/>
                  <a:pt x="1" y="310"/>
                </a:cubicBezTo>
                <a:cubicBezTo>
                  <a:pt x="24" y="452"/>
                  <a:pt x="142" y="570"/>
                  <a:pt x="308" y="570"/>
                </a:cubicBezTo>
                <a:cubicBezTo>
                  <a:pt x="473" y="570"/>
                  <a:pt x="591" y="428"/>
                  <a:pt x="567" y="263"/>
                </a:cubicBezTo>
                <a:cubicBezTo>
                  <a:pt x="567" y="112"/>
                  <a:pt x="449" y="0"/>
                  <a:pt x="32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47" name="Google Shape;447;p5"/>
          <p:cNvSpPr txBox="1">
            <a:spLocks noGrp="1"/>
          </p:cNvSpPr>
          <p:nvPr>
            <p:ph type="subTitle" idx="5"/>
          </p:nvPr>
        </p:nvSpPr>
        <p:spPr>
          <a:xfrm>
            <a:off x="1665300" y="1734333"/>
            <a:ext cx="5488000" cy="7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>
                <a:latin typeface="Cabin"/>
                <a:ea typeface="Cabin"/>
                <a:cs typeface="Cabin"/>
                <a:sym typeface="Cabin"/>
              </a:defRPr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448" name="Google Shape;448;p5"/>
          <p:cNvGrpSpPr/>
          <p:nvPr/>
        </p:nvGrpSpPr>
        <p:grpSpPr>
          <a:xfrm rot="-233967">
            <a:off x="10673920" y="5000393"/>
            <a:ext cx="1117507" cy="1988056"/>
            <a:chOff x="6731516" y="350687"/>
            <a:chExt cx="838202" cy="1491169"/>
          </a:xfrm>
        </p:grpSpPr>
        <p:sp>
          <p:nvSpPr>
            <p:cNvPr id="449" name="Google Shape;449;p5"/>
            <p:cNvSpPr/>
            <p:nvPr/>
          </p:nvSpPr>
          <p:spPr>
            <a:xfrm>
              <a:off x="6911475" y="988500"/>
              <a:ext cx="172675" cy="253324"/>
            </a:xfrm>
            <a:custGeom>
              <a:avLst/>
              <a:gdLst/>
              <a:ahLst/>
              <a:cxnLst/>
              <a:rect l="l" t="t" r="r" b="b"/>
              <a:pathLst>
                <a:path w="6466" h="9486" extrusionOk="0">
                  <a:moveTo>
                    <a:pt x="2195" y="0"/>
                  </a:moveTo>
                  <a:cubicBezTo>
                    <a:pt x="1274" y="519"/>
                    <a:pt x="519" y="1298"/>
                    <a:pt x="0" y="2242"/>
                  </a:cubicBezTo>
                  <a:cubicBezTo>
                    <a:pt x="1864" y="4908"/>
                    <a:pt x="4035" y="7338"/>
                    <a:pt x="6465" y="9485"/>
                  </a:cubicBezTo>
                  <a:cubicBezTo>
                    <a:pt x="6277" y="7739"/>
                    <a:pt x="6064" y="5993"/>
                    <a:pt x="5805" y="4247"/>
                  </a:cubicBezTo>
                  <a:lnTo>
                    <a:pt x="219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" name="Google Shape;450;p5"/>
            <p:cNvSpPr/>
            <p:nvPr/>
          </p:nvSpPr>
          <p:spPr>
            <a:xfrm>
              <a:off x="6887075" y="1044873"/>
              <a:ext cx="211204" cy="385549"/>
            </a:xfrm>
            <a:custGeom>
              <a:avLst/>
              <a:gdLst/>
              <a:ahLst/>
              <a:cxnLst/>
              <a:rect l="l" t="t" r="r" b="b"/>
              <a:pathLst>
                <a:path w="7976" h="14560" extrusionOk="0">
                  <a:moveTo>
                    <a:pt x="944" y="1"/>
                  </a:moveTo>
                  <a:cubicBezTo>
                    <a:pt x="921" y="48"/>
                    <a:pt x="897" y="95"/>
                    <a:pt x="873" y="166"/>
                  </a:cubicBezTo>
                  <a:cubicBezTo>
                    <a:pt x="0" y="1888"/>
                    <a:pt x="95" y="3988"/>
                    <a:pt x="732" y="5805"/>
                  </a:cubicBezTo>
                  <a:cubicBezTo>
                    <a:pt x="1393" y="7645"/>
                    <a:pt x="2549" y="9226"/>
                    <a:pt x="3823" y="10713"/>
                  </a:cubicBezTo>
                  <a:cubicBezTo>
                    <a:pt x="4955" y="12058"/>
                    <a:pt x="6182" y="13308"/>
                    <a:pt x="7504" y="14488"/>
                  </a:cubicBezTo>
                  <a:cubicBezTo>
                    <a:pt x="7560" y="14537"/>
                    <a:pt x="7624" y="14559"/>
                    <a:pt x="7687" y="14559"/>
                  </a:cubicBezTo>
                  <a:cubicBezTo>
                    <a:pt x="7835" y="14559"/>
                    <a:pt x="7976" y="14435"/>
                    <a:pt x="7976" y="14252"/>
                  </a:cubicBezTo>
                  <a:cubicBezTo>
                    <a:pt x="7858" y="11916"/>
                    <a:pt x="7669" y="9580"/>
                    <a:pt x="7409" y="7244"/>
                  </a:cubicBezTo>
                  <a:cubicBezTo>
                    <a:pt x="4979" y="5097"/>
                    <a:pt x="2808" y="2667"/>
                    <a:pt x="94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" name="Google Shape;451;p5"/>
            <p:cNvSpPr/>
            <p:nvPr/>
          </p:nvSpPr>
          <p:spPr>
            <a:xfrm>
              <a:off x="7225056" y="902247"/>
              <a:ext cx="94375" cy="271182"/>
            </a:xfrm>
            <a:custGeom>
              <a:avLst/>
              <a:gdLst/>
              <a:ahLst/>
              <a:cxnLst/>
              <a:rect l="l" t="t" r="r" b="b"/>
              <a:pathLst>
                <a:path w="3564" h="10241" extrusionOk="0">
                  <a:moveTo>
                    <a:pt x="971" y="0"/>
                  </a:moveTo>
                  <a:cubicBezTo>
                    <a:pt x="797" y="0"/>
                    <a:pt x="622" y="8"/>
                    <a:pt x="449" y="24"/>
                  </a:cubicBezTo>
                  <a:lnTo>
                    <a:pt x="1" y="5592"/>
                  </a:lnTo>
                  <a:cubicBezTo>
                    <a:pt x="803" y="7173"/>
                    <a:pt x="1653" y="8707"/>
                    <a:pt x="2526" y="10241"/>
                  </a:cubicBezTo>
                  <a:cubicBezTo>
                    <a:pt x="3233" y="7079"/>
                    <a:pt x="3564" y="3823"/>
                    <a:pt x="3517" y="590"/>
                  </a:cubicBezTo>
                  <a:cubicBezTo>
                    <a:pt x="2730" y="197"/>
                    <a:pt x="1845" y="0"/>
                    <a:pt x="9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" name="Google Shape;452;p5"/>
            <p:cNvSpPr/>
            <p:nvPr/>
          </p:nvSpPr>
          <p:spPr>
            <a:xfrm>
              <a:off x="7288347" y="914894"/>
              <a:ext cx="134995" cy="418252"/>
            </a:xfrm>
            <a:custGeom>
              <a:avLst/>
              <a:gdLst/>
              <a:ahLst/>
              <a:cxnLst/>
              <a:rect l="l" t="t" r="r" b="b"/>
              <a:pathLst>
                <a:path w="5098" h="15795" extrusionOk="0">
                  <a:moveTo>
                    <a:pt x="992" y="0"/>
                  </a:moveTo>
                  <a:lnTo>
                    <a:pt x="992" y="0"/>
                  </a:lnTo>
                  <a:cubicBezTo>
                    <a:pt x="1039" y="3233"/>
                    <a:pt x="708" y="6489"/>
                    <a:pt x="1" y="9651"/>
                  </a:cubicBezTo>
                  <a:cubicBezTo>
                    <a:pt x="1157" y="11703"/>
                    <a:pt x="2360" y="13709"/>
                    <a:pt x="3634" y="15667"/>
                  </a:cubicBezTo>
                  <a:cubicBezTo>
                    <a:pt x="3692" y="15755"/>
                    <a:pt x="3778" y="15794"/>
                    <a:pt x="3864" y="15794"/>
                  </a:cubicBezTo>
                  <a:cubicBezTo>
                    <a:pt x="3988" y="15794"/>
                    <a:pt x="4112" y="15712"/>
                    <a:pt x="4153" y="15573"/>
                  </a:cubicBezTo>
                  <a:cubicBezTo>
                    <a:pt x="4531" y="13851"/>
                    <a:pt x="4790" y="12105"/>
                    <a:pt x="4932" y="10359"/>
                  </a:cubicBezTo>
                  <a:cubicBezTo>
                    <a:pt x="5097" y="8424"/>
                    <a:pt x="5097" y="6442"/>
                    <a:pt x="4554" y="4578"/>
                  </a:cubicBezTo>
                  <a:cubicBezTo>
                    <a:pt x="4012" y="2714"/>
                    <a:pt x="2856" y="968"/>
                    <a:pt x="1157" y="71"/>
                  </a:cubicBezTo>
                  <a:lnTo>
                    <a:pt x="99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3" name="Google Shape;453;p5"/>
            <p:cNvSpPr/>
            <p:nvPr/>
          </p:nvSpPr>
          <p:spPr>
            <a:xfrm>
              <a:off x="6869611" y="351907"/>
              <a:ext cx="114976" cy="189332"/>
            </a:xfrm>
            <a:custGeom>
              <a:avLst/>
              <a:gdLst/>
              <a:ahLst/>
              <a:cxnLst/>
              <a:rect l="l" t="t" r="r" b="b"/>
              <a:pathLst>
                <a:path w="4342" h="7150" extrusionOk="0">
                  <a:moveTo>
                    <a:pt x="1345" y="0"/>
                  </a:moveTo>
                  <a:lnTo>
                    <a:pt x="1322" y="24"/>
                  </a:lnTo>
                  <a:cubicBezTo>
                    <a:pt x="1086" y="401"/>
                    <a:pt x="944" y="802"/>
                    <a:pt x="873" y="1251"/>
                  </a:cubicBezTo>
                  <a:cubicBezTo>
                    <a:pt x="472" y="3186"/>
                    <a:pt x="189" y="5168"/>
                    <a:pt x="0" y="7150"/>
                  </a:cubicBezTo>
                  <a:lnTo>
                    <a:pt x="4342" y="5734"/>
                  </a:lnTo>
                  <a:cubicBezTo>
                    <a:pt x="3422" y="3775"/>
                    <a:pt x="2431" y="1864"/>
                    <a:pt x="1345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" name="Google Shape;454;p5"/>
            <p:cNvSpPr/>
            <p:nvPr/>
          </p:nvSpPr>
          <p:spPr>
            <a:xfrm>
              <a:off x="6904632" y="350687"/>
              <a:ext cx="150592" cy="155438"/>
            </a:xfrm>
            <a:custGeom>
              <a:avLst/>
              <a:gdLst/>
              <a:ahLst/>
              <a:cxnLst/>
              <a:rect l="l" t="t" r="r" b="b"/>
              <a:pathLst>
                <a:path w="5687" h="5870" extrusionOk="0">
                  <a:moveTo>
                    <a:pt x="321" y="0"/>
                  </a:moveTo>
                  <a:cubicBezTo>
                    <a:pt x="201" y="0"/>
                    <a:pt x="88" y="49"/>
                    <a:pt x="0" y="136"/>
                  </a:cubicBezTo>
                  <a:cubicBezTo>
                    <a:pt x="1086" y="2000"/>
                    <a:pt x="2077" y="3911"/>
                    <a:pt x="2997" y="5870"/>
                  </a:cubicBezTo>
                  <a:lnTo>
                    <a:pt x="5687" y="4997"/>
                  </a:lnTo>
                  <a:cubicBezTo>
                    <a:pt x="4365" y="3510"/>
                    <a:pt x="2997" y="2095"/>
                    <a:pt x="1534" y="750"/>
                  </a:cubicBezTo>
                  <a:cubicBezTo>
                    <a:pt x="1227" y="419"/>
                    <a:pt x="850" y="160"/>
                    <a:pt x="449" y="18"/>
                  </a:cubicBezTo>
                  <a:cubicBezTo>
                    <a:pt x="406" y="6"/>
                    <a:pt x="363" y="0"/>
                    <a:pt x="321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" name="Google Shape;455;p5"/>
            <p:cNvSpPr/>
            <p:nvPr/>
          </p:nvSpPr>
          <p:spPr>
            <a:xfrm>
              <a:off x="6859602" y="505505"/>
              <a:ext cx="331185" cy="745968"/>
            </a:xfrm>
            <a:custGeom>
              <a:avLst/>
              <a:gdLst/>
              <a:ahLst/>
              <a:cxnLst/>
              <a:rect l="l" t="t" r="r" b="b"/>
              <a:pathLst>
                <a:path w="12507" h="28171" extrusionOk="0">
                  <a:moveTo>
                    <a:pt x="4720" y="1"/>
                  </a:moveTo>
                  <a:lnTo>
                    <a:pt x="378" y="1393"/>
                  </a:lnTo>
                  <a:cubicBezTo>
                    <a:pt x="1" y="5357"/>
                    <a:pt x="24" y="9368"/>
                    <a:pt x="496" y="13332"/>
                  </a:cubicBezTo>
                  <a:cubicBezTo>
                    <a:pt x="685" y="15055"/>
                    <a:pt x="992" y="16777"/>
                    <a:pt x="1700" y="18358"/>
                  </a:cubicBezTo>
                  <a:cubicBezTo>
                    <a:pt x="2337" y="19727"/>
                    <a:pt x="3281" y="20930"/>
                    <a:pt x="4224" y="22110"/>
                  </a:cubicBezTo>
                  <a:cubicBezTo>
                    <a:pt x="5805" y="24021"/>
                    <a:pt x="7433" y="25909"/>
                    <a:pt x="9085" y="27725"/>
                  </a:cubicBezTo>
                  <a:cubicBezTo>
                    <a:pt x="9359" y="28016"/>
                    <a:pt x="9732" y="28171"/>
                    <a:pt x="10105" y="28171"/>
                  </a:cubicBezTo>
                  <a:cubicBezTo>
                    <a:pt x="10246" y="28171"/>
                    <a:pt x="10388" y="28148"/>
                    <a:pt x="10524" y="28103"/>
                  </a:cubicBezTo>
                  <a:lnTo>
                    <a:pt x="12506" y="27466"/>
                  </a:lnTo>
                  <a:cubicBezTo>
                    <a:pt x="11869" y="22912"/>
                    <a:pt x="10973" y="18405"/>
                    <a:pt x="9840" y="13946"/>
                  </a:cubicBezTo>
                  <a:cubicBezTo>
                    <a:pt x="8566" y="9156"/>
                    <a:pt x="6843" y="4484"/>
                    <a:pt x="47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" name="Google Shape;456;p5"/>
            <p:cNvSpPr/>
            <p:nvPr/>
          </p:nvSpPr>
          <p:spPr>
            <a:xfrm>
              <a:off x="6984562" y="483023"/>
              <a:ext cx="312438" cy="749781"/>
            </a:xfrm>
            <a:custGeom>
              <a:avLst/>
              <a:gdLst/>
              <a:ahLst/>
              <a:cxnLst/>
              <a:rect l="l" t="t" r="r" b="b"/>
              <a:pathLst>
                <a:path w="11799" h="28315" extrusionOk="0">
                  <a:moveTo>
                    <a:pt x="2691" y="0"/>
                  </a:moveTo>
                  <a:lnTo>
                    <a:pt x="1" y="850"/>
                  </a:lnTo>
                  <a:cubicBezTo>
                    <a:pt x="2124" y="5333"/>
                    <a:pt x="3847" y="10005"/>
                    <a:pt x="5121" y="14795"/>
                  </a:cubicBezTo>
                  <a:cubicBezTo>
                    <a:pt x="6254" y="19254"/>
                    <a:pt x="7127" y="23761"/>
                    <a:pt x="7764" y="28315"/>
                  </a:cubicBezTo>
                  <a:lnTo>
                    <a:pt x="10052" y="27583"/>
                  </a:lnTo>
                  <a:cubicBezTo>
                    <a:pt x="10572" y="27418"/>
                    <a:pt x="10949" y="26970"/>
                    <a:pt x="10996" y="26427"/>
                  </a:cubicBezTo>
                  <a:cubicBezTo>
                    <a:pt x="11279" y="23973"/>
                    <a:pt x="11492" y="21496"/>
                    <a:pt x="11657" y="19018"/>
                  </a:cubicBezTo>
                  <a:cubicBezTo>
                    <a:pt x="11728" y="17532"/>
                    <a:pt x="11799" y="15998"/>
                    <a:pt x="11515" y="14512"/>
                  </a:cubicBezTo>
                  <a:cubicBezTo>
                    <a:pt x="11185" y="12813"/>
                    <a:pt x="10430" y="11255"/>
                    <a:pt x="9557" y="9722"/>
                  </a:cubicBezTo>
                  <a:cubicBezTo>
                    <a:pt x="7622" y="6253"/>
                    <a:pt x="5310" y="2973"/>
                    <a:pt x="26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" name="Google Shape;457;p5"/>
            <p:cNvSpPr/>
            <p:nvPr/>
          </p:nvSpPr>
          <p:spPr>
            <a:xfrm>
              <a:off x="6941452" y="614551"/>
              <a:ext cx="151863" cy="135048"/>
            </a:xfrm>
            <a:custGeom>
              <a:avLst/>
              <a:gdLst/>
              <a:ahLst/>
              <a:cxnLst/>
              <a:rect l="l" t="t" r="r" b="b"/>
              <a:pathLst>
                <a:path w="5735" h="5100" extrusionOk="0">
                  <a:moveTo>
                    <a:pt x="2873" y="0"/>
                  </a:moveTo>
                  <a:cubicBezTo>
                    <a:pt x="2609" y="0"/>
                    <a:pt x="2341" y="42"/>
                    <a:pt x="2077" y="130"/>
                  </a:cubicBezTo>
                  <a:cubicBezTo>
                    <a:pt x="732" y="555"/>
                    <a:pt x="1" y="1994"/>
                    <a:pt x="449" y="3339"/>
                  </a:cubicBezTo>
                  <a:cubicBezTo>
                    <a:pt x="789" y="4416"/>
                    <a:pt x="1779" y="5099"/>
                    <a:pt x="2850" y="5099"/>
                  </a:cubicBezTo>
                  <a:cubicBezTo>
                    <a:pt x="3118" y="5099"/>
                    <a:pt x="3390" y="5057"/>
                    <a:pt x="3658" y="4967"/>
                  </a:cubicBezTo>
                  <a:cubicBezTo>
                    <a:pt x="5003" y="4542"/>
                    <a:pt x="5734" y="3103"/>
                    <a:pt x="5286" y="1758"/>
                  </a:cubicBezTo>
                  <a:cubicBezTo>
                    <a:pt x="4945" y="696"/>
                    <a:pt x="3949" y="0"/>
                    <a:pt x="28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" name="Google Shape;458;p5"/>
            <p:cNvSpPr/>
            <p:nvPr/>
          </p:nvSpPr>
          <p:spPr>
            <a:xfrm>
              <a:off x="6981438" y="634226"/>
              <a:ext cx="68133" cy="94375"/>
            </a:xfrm>
            <a:custGeom>
              <a:avLst/>
              <a:gdLst/>
              <a:ahLst/>
              <a:cxnLst/>
              <a:rect l="l" t="t" r="r" b="b"/>
              <a:pathLst>
                <a:path w="2573" h="3564" extrusionOk="0">
                  <a:moveTo>
                    <a:pt x="1535" y="1"/>
                  </a:moveTo>
                  <a:lnTo>
                    <a:pt x="1" y="2997"/>
                  </a:lnTo>
                  <a:cubicBezTo>
                    <a:pt x="260" y="3280"/>
                    <a:pt x="614" y="3469"/>
                    <a:pt x="992" y="3563"/>
                  </a:cubicBezTo>
                  <a:lnTo>
                    <a:pt x="2573" y="472"/>
                  </a:lnTo>
                  <a:cubicBezTo>
                    <a:pt x="2290" y="213"/>
                    <a:pt x="1912" y="48"/>
                    <a:pt x="15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" name="Google Shape;459;p5"/>
            <p:cNvSpPr/>
            <p:nvPr/>
          </p:nvSpPr>
          <p:spPr>
            <a:xfrm>
              <a:off x="6958956" y="634014"/>
              <a:ext cx="63128" cy="79599"/>
            </a:xfrm>
            <a:custGeom>
              <a:avLst/>
              <a:gdLst/>
              <a:ahLst/>
              <a:cxnLst/>
              <a:rect l="l" t="t" r="r" b="b"/>
              <a:pathLst>
                <a:path w="2384" h="3006" extrusionOk="0">
                  <a:moveTo>
                    <a:pt x="2213" y="0"/>
                  </a:moveTo>
                  <a:cubicBezTo>
                    <a:pt x="2026" y="0"/>
                    <a:pt x="1832" y="31"/>
                    <a:pt x="1652" y="103"/>
                  </a:cubicBezTo>
                  <a:cubicBezTo>
                    <a:pt x="425" y="480"/>
                    <a:pt x="0" y="2014"/>
                    <a:pt x="850" y="3005"/>
                  </a:cubicBezTo>
                  <a:lnTo>
                    <a:pt x="2384" y="9"/>
                  </a:lnTo>
                  <a:cubicBezTo>
                    <a:pt x="2328" y="3"/>
                    <a:pt x="2271" y="0"/>
                    <a:pt x="22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" name="Google Shape;460;p5"/>
            <p:cNvSpPr/>
            <p:nvPr/>
          </p:nvSpPr>
          <p:spPr>
            <a:xfrm>
              <a:off x="7007680" y="646725"/>
              <a:ext cx="75256" cy="83121"/>
            </a:xfrm>
            <a:custGeom>
              <a:avLst/>
              <a:gdLst/>
              <a:ahLst/>
              <a:cxnLst/>
              <a:rect l="l" t="t" r="r" b="b"/>
              <a:pathLst>
                <a:path w="2842" h="3139" extrusionOk="0">
                  <a:moveTo>
                    <a:pt x="1582" y="0"/>
                  </a:moveTo>
                  <a:lnTo>
                    <a:pt x="1" y="3091"/>
                  </a:lnTo>
                  <a:cubicBezTo>
                    <a:pt x="144" y="3123"/>
                    <a:pt x="282" y="3138"/>
                    <a:pt x="416" y="3138"/>
                  </a:cubicBezTo>
                  <a:cubicBezTo>
                    <a:pt x="1962" y="3138"/>
                    <a:pt x="2841" y="1130"/>
                    <a:pt x="15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" name="Google Shape;461;p5"/>
            <p:cNvSpPr/>
            <p:nvPr/>
          </p:nvSpPr>
          <p:spPr>
            <a:xfrm>
              <a:off x="6987078" y="761305"/>
              <a:ext cx="151227" cy="135101"/>
            </a:xfrm>
            <a:custGeom>
              <a:avLst/>
              <a:gdLst/>
              <a:ahLst/>
              <a:cxnLst/>
              <a:rect l="l" t="t" r="r" b="b"/>
              <a:pathLst>
                <a:path w="5711" h="5102" extrusionOk="0">
                  <a:moveTo>
                    <a:pt x="2873" y="1"/>
                  </a:moveTo>
                  <a:cubicBezTo>
                    <a:pt x="2609" y="1"/>
                    <a:pt x="2340" y="43"/>
                    <a:pt x="2077" y="133"/>
                  </a:cubicBezTo>
                  <a:cubicBezTo>
                    <a:pt x="732" y="558"/>
                    <a:pt x="0" y="1997"/>
                    <a:pt x="425" y="3342"/>
                  </a:cubicBezTo>
                  <a:cubicBezTo>
                    <a:pt x="784" y="4418"/>
                    <a:pt x="1778" y="5102"/>
                    <a:pt x="2850" y="5102"/>
                  </a:cubicBezTo>
                  <a:cubicBezTo>
                    <a:pt x="3117" y="5102"/>
                    <a:pt x="3389" y="5059"/>
                    <a:pt x="3658" y="4970"/>
                  </a:cubicBezTo>
                  <a:cubicBezTo>
                    <a:pt x="4979" y="4522"/>
                    <a:pt x="5710" y="3082"/>
                    <a:pt x="5286" y="1761"/>
                  </a:cubicBezTo>
                  <a:cubicBezTo>
                    <a:pt x="4927" y="684"/>
                    <a:pt x="3933" y="1"/>
                    <a:pt x="28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" name="Google Shape;462;p5"/>
            <p:cNvSpPr/>
            <p:nvPr/>
          </p:nvSpPr>
          <p:spPr>
            <a:xfrm>
              <a:off x="7026778" y="783640"/>
              <a:ext cx="68133" cy="93739"/>
            </a:xfrm>
            <a:custGeom>
              <a:avLst/>
              <a:gdLst/>
              <a:ahLst/>
              <a:cxnLst/>
              <a:rect l="l" t="t" r="r" b="b"/>
              <a:pathLst>
                <a:path w="2573" h="3540" extrusionOk="0">
                  <a:moveTo>
                    <a:pt x="1535" y="0"/>
                  </a:moveTo>
                  <a:lnTo>
                    <a:pt x="1" y="2974"/>
                  </a:lnTo>
                  <a:cubicBezTo>
                    <a:pt x="260" y="3257"/>
                    <a:pt x="614" y="3469"/>
                    <a:pt x="992" y="3540"/>
                  </a:cubicBezTo>
                  <a:lnTo>
                    <a:pt x="2573" y="449"/>
                  </a:lnTo>
                  <a:cubicBezTo>
                    <a:pt x="2290" y="189"/>
                    <a:pt x="1912" y="24"/>
                    <a:pt x="15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" name="Google Shape;463;p5"/>
            <p:cNvSpPr/>
            <p:nvPr/>
          </p:nvSpPr>
          <p:spPr>
            <a:xfrm>
              <a:off x="7004296" y="783402"/>
              <a:ext cx="63128" cy="78990"/>
            </a:xfrm>
            <a:custGeom>
              <a:avLst/>
              <a:gdLst/>
              <a:ahLst/>
              <a:cxnLst/>
              <a:rect l="l" t="t" r="r" b="b"/>
              <a:pathLst>
                <a:path w="2384" h="2983" extrusionOk="0">
                  <a:moveTo>
                    <a:pt x="2203" y="1"/>
                  </a:moveTo>
                  <a:cubicBezTo>
                    <a:pt x="2019" y="1"/>
                    <a:pt x="1829" y="27"/>
                    <a:pt x="1652" y="80"/>
                  </a:cubicBezTo>
                  <a:cubicBezTo>
                    <a:pt x="425" y="481"/>
                    <a:pt x="0" y="2015"/>
                    <a:pt x="850" y="2983"/>
                  </a:cubicBezTo>
                  <a:lnTo>
                    <a:pt x="2384" y="9"/>
                  </a:lnTo>
                  <a:cubicBezTo>
                    <a:pt x="2325" y="4"/>
                    <a:pt x="2264" y="1"/>
                    <a:pt x="22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" name="Google Shape;464;p5"/>
            <p:cNvSpPr/>
            <p:nvPr/>
          </p:nvSpPr>
          <p:spPr>
            <a:xfrm>
              <a:off x="7053020" y="795504"/>
              <a:ext cx="74780" cy="83015"/>
            </a:xfrm>
            <a:custGeom>
              <a:avLst/>
              <a:gdLst/>
              <a:ahLst/>
              <a:cxnLst/>
              <a:rect l="l" t="t" r="r" b="b"/>
              <a:pathLst>
                <a:path w="2824" h="3135" extrusionOk="0">
                  <a:moveTo>
                    <a:pt x="1582" y="1"/>
                  </a:moveTo>
                  <a:lnTo>
                    <a:pt x="1" y="3092"/>
                  </a:lnTo>
                  <a:cubicBezTo>
                    <a:pt x="139" y="3121"/>
                    <a:pt x="272" y="3134"/>
                    <a:pt x="401" y="3134"/>
                  </a:cubicBezTo>
                  <a:cubicBezTo>
                    <a:pt x="1953" y="3134"/>
                    <a:pt x="2823" y="1155"/>
                    <a:pt x="15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" name="Google Shape;465;p5"/>
            <p:cNvSpPr/>
            <p:nvPr/>
          </p:nvSpPr>
          <p:spPr>
            <a:xfrm>
              <a:off x="7047056" y="940948"/>
              <a:ext cx="151227" cy="135366"/>
            </a:xfrm>
            <a:custGeom>
              <a:avLst/>
              <a:gdLst/>
              <a:ahLst/>
              <a:cxnLst/>
              <a:rect l="l" t="t" r="r" b="b"/>
              <a:pathLst>
                <a:path w="5711" h="5112" extrusionOk="0">
                  <a:moveTo>
                    <a:pt x="2856" y="0"/>
                  </a:moveTo>
                  <a:cubicBezTo>
                    <a:pt x="2598" y="0"/>
                    <a:pt x="2336" y="39"/>
                    <a:pt x="2077" y="121"/>
                  </a:cubicBezTo>
                  <a:cubicBezTo>
                    <a:pt x="732" y="569"/>
                    <a:pt x="0" y="2008"/>
                    <a:pt x="425" y="3353"/>
                  </a:cubicBezTo>
                  <a:cubicBezTo>
                    <a:pt x="785" y="4415"/>
                    <a:pt x="1785" y="5111"/>
                    <a:pt x="2850" y="5111"/>
                  </a:cubicBezTo>
                  <a:cubicBezTo>
                    <a:pt x="3110" y="5111"/>
                    <a:pt x="3374" y="5070"/>
                    <a:pt x="3634" y="4981"/>
                  </a:cubicBezTo>
                  <a:cubicBezTo>
                    <a:pt x="4979" y="4557"/>
                    <a:pt x="5710" y="3117"/>
                    <a:pt x="5286" y="1772"/>
                  </a:cubicBezTo>
                  <a:cubicBezTo>
                    <a:pt x="4943" y="686"/>
                    <a:pt x="3938" y="0"/>
                    <a:pt x="28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" name="Google Shape;466;p5"/>
            <p:cNvSpPr/>
            <p:nvPr/>
          </p:nvSpPr>
          <p:spPr>
            <a:xfrm>
              <a:off x="7087041" y="960994"/>
              <a:ext cx="68133" cy="94375"/>
            </a:xfrm>
            <a:custGeom>
              <a:avLst/>
              <a:gdLst/>
              <a:ahLst/>
              <a:cxnLst/>
              <a:rect l="l" t="t" r="r" b="b"/>
              <a:pathLst>
                <a:path w="2573" h="3564" extrusionOk="0">
                  <a:moveTo>
                    <a:pt x="1534" y="1"/>
                  </a:moveTo>
                  <a:lnTo>
                    <a:pt x="1" y="2974"/>
                  </a:lnTo>
                  <a:cubicBezTo>
                    <a:pt x="260" y="3281"/>
                    <a:pt x="590" y="3469"/>
                    <a:pt x="992" y="3564"/>
                  </a:cubicBezTo>
                  <a:lnTo>
                    <a:pt x="2572" y="473"/>
                  </a:lnTo>
                  <a:cubicBezTo>
                    <a:pt x="2266" y="213"/>
                    <a:pt x="1912" y="48"/>
                    <a:pt x="15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" name="Google Shape;467;p5"/>
            <p:cNvSpPr/>
            <p:nvPr/>
          </p:nvSpPr>
          <p:spPr>
            <a:xfrm>
              <a:off x="7064559" y="960782"/>
              <a:ext cx="63128" cy="78963"/>
            </a:xfrm>
            <a:custGeom>
              <a:avLst/>
              <a:gdLst/>
              <a:ahLst/>
              <a:cxnLst/>
              <a:rect l="l" t="t" r="r" b="b"/>
              <a:pathLst>
                <a:path w="2384" h="2982" extrusionOk="0">
                  <a:moveTo>
                    <a:pt x="2203" y="0"/>
                  </a:moveTo>
                  <a:cubicBezTo>
                    <a:pt x="2012" y="0"/>
                    <a:pt x="1832" y="31"/>
                    <a:pt x="1652" y="103"/>
                  </a:cubicBezTo>
                  <a:cubicBezTo>
                    <a:pt x="425" y="481"/>
                    <a:pt x="0" y="2014"/>
                    <a:pt x="850" y="2982"/>
                  </a:cubicBezTo>
                  <a:lnTo>
                    <a:pt x="2383" y="9"/>
                  </a:lnTo>
                  <a:cubicBezTo>
                    <a:pt x="2322" y="3"/>
                    <a:pt x="2262" y="0"/>
                    <a:pt x="22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" name="Google Shape;468;p5"/>
            <p:cNvSpPr/>
            <p:nvPr/>
          </p:nvSpPr>
          <p:spPr>
            <a:xfrm>
              <a:off x="7113283" y="973493"/>
              <a:ext cx="74912" cy="82882"/>
            </a:xfrm>
            <a:custGeom>
              <a:avLst/>
              <a:gdLst/>
              <a:ahLst/>
              <a:cxnLst/>
              <a:rect l="l" t="t" r="r" b="b"/>
              <a:pathLst>
                <a:path w="2829" h="3130" extrusionOk="0">
                  <a:moveTo>
                    <a:pt x="1581" y="1"/>
                  </a:moveTo>
                  <a:lnTo>
                    <a:pt x="1" y="3092"/>
                  </a:lnTo>
                  <a:cubicBezTo>
                    <a:pt x="129" y="3117"/>
                    <a:pt x="254" y="3130"/>
                    <a:pt x="375" y="3130"/>
                  </a:cubicBezTo>
                  <a:cubicBezTo>
                    <a:pt x="1925" y="3130"/>
                    <a:pt x="2829" y="1139"/>
                    <a:pt x="15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" name="Google Shape;469;p5"/>
            <p:cNvSpPr/>
            <p:nvPr/>
          </p:nvSpPr>
          <p:spPr>
            <a:xfrm>
              <a:off x="7036437" y="1310270"/>
              <a:ext cx="533281" cy="531586"/>
            </a:xfrm>
            <a:custGeom>
              <a:avLst/>
              <a:gdLst/>
              <a:ahLst/>
              <a:cxnLst/>
              <a:rect l="l" t="t" r="r" b="b"/>
              <a:pathLst>
                <a:path w="20139" h="20075" extrusionOk="0">
                  <a:moveTo>
                    <a:pt x="5288" y="6889"/>
                  </a:moveTo>
                  <a:cubicBezTo>
                    <a:pt x="6583" y="6889"/>
                    <a:pt x="7852" y="7197"/>
                    <a:pt x="8990" y="7834"/>
                  </a:cubicBezTo>
                  <a:cubicBezTo>
                    <a:pt x="8447" y="9108"/>
                    <a:pt x="7551" y="10194"/>
                    <a:pt x="6395" y="10949"/>
                  </a:cubicBezTo>
                  <a:cubicBezTo>
                    <a:pt x="5598" y="11495"/>
                    <a:pt x="4671" y="11800"/>
                    <a:pt x="3696" y="11800"/>
                  </a:cubicBezTo>
                  <a:cubicBezTo>
                    <a:pt x="3659" y="11800"/>
                    <a:pt x="3623" y="11799"/>
                    <a:pt x="3587" y="11798"/>
                  </a:cubicBezTo>
                  <a:cubicBezTo>
                    <a:pt x="2619" y="11751"/>
                    <a:pt x="1605" y="11208"/>
                    <a:pt x="1251" y="10265"/>
                  </a:cubicBezTo>
                  <a:cubicBezTo>
                    <a:pt x="873" y="9250"/>
                    <a:pt x="1510" y="8306"/>
                    <a:pt x="2313" y="7740"/>
                  </a:cubicBezTo>
                  <a:cubicBezTo>
                    <a:pt x="3162" y="7174"/>
                    <a:pt x="4153" y="6890"/>
                    <a:pt x="5144" y="6890"/>
                  </a:cubicBezTo>
                  <a:cubicBezTo>
                    <a:pt x="5192" y="6890"/>
                    <a:pt x="5240" y="6889"/>
                    <a:pt x="5288" y="6889"/>
                  </a:cubicBezTo>
                  <a:close/>
                  <a:moveTo>
                    <a:pt x="12647" y="12884"/>
                  </a:moveTo>
                  <a:cubicBezTo>
                    <a:pt x="12718" y="13190"/>
                    <a:pt x="12765" y="13521"/>
                    <a:pt x="12789" y="13828"/>
                  </a:cubicBezTo>
                  <a:cubicBezTo>
                    <a:pt x="12930" y="15762"/>
                    <a:pt x="12293" y="18405"/>
                    <a:pt x="10123" y="18900"/>
                  </a:cubicBezTo>
                  <a:cubicBezTo>
                    <a:pt x="9936" y="18943"/>
                    <a:pt x="9749" y="18964"/>
                    <a:pt x="9565" y="18964"/>
                  </a:cubicBezTo>
                  <a:cubicBezTo>
                    <a:pt x="8725" y="18964"/>
                    <a:pt x="7955" y="18525"/>
                    <a:pt x="7645" y="17674"/>
                  </a:cubicBezTo>
                  <a:cubicBezTo>
                    <a:pt x="7338" y="16683"/>
                    <a:pt x="7551" y="15597"/>
                    <a:pt x="8211" y="14795"/>
                  </a:cubicBezTo>
                  <a:cubicBezTo>
                    <a:pt x="8919" y="14040"/>
                    <a:pt x="9816" y="13497"/>
                    <a:pt x="10831" y="13238"/>
                  </a:cubicBezTo>
                  <a:cubicBezTo>
                    <a:pt x="11420" y="13049"/>
                    <a:pt x="12034" y="12931"/>
                    <a:pt x="12647" y="12884"/>
                  </a:cubicBezTo>
                  <a:close/>
                  <a:moveTo>
                    <a:pt x="7669" y="1"/>
                  </a:moveTo>
                  <a:cubicBezTo>
                    <a:pt x="7616" y="1"/>
                    <a:pt x="7563" y="24"/>
                    <a:pt x="7527" y="71"/>
                  </a:cubicBezTo>
                  <a:cubicBezTo>
                    <a:pt x="7433" y="142"/>
                    <a:pt x="7433" y="284"/>
                    <a:pt x="7527" y="378"/>
                  </a:cubicBezTo>
                  <a:cubicBezTo>
                    <a:pt x="8990" y="1888"/>
                    <a:pt x="9698" y="3965"/>
                    <a:pt x="9486" y="6065"/>
                  </a:cubicBezTo>
                  <a:cubicBezTo>
                    <a:pt x="9438" y="6277"/>
                    <a:pt x="9415" y="6489"/>
                    <a:pt x="9368" y="6702"/>
                  </a:cubicBezTo>
                  <a:cubicBezTo>
                    <a:pt x="8188" y="6112"/>
                    <a:pt x="6914" y="5782"/>
                    <a:pt x="5616" y="5734"/>
                  </a:cubicBezTo>
                  <a:cubicBezTo>
                    <a:pt x="5499" y="5728"/>
                    <a:pt x="5382" y="5725"/>
                    <a:pt x="5266" y="5725"/>
                  </a:cubicBezTo>
                  <a:cubicBezTo>
                    <a:pt x="4066" y="5725"/>
                    <a:pt x="2897" y="6056"/>
                    <a:pt x="1864" y="6702"/>
                  </a:cubicBezTo>
                  <a:cubicBezTo>
                    <a:pt x="921" y="7315"/>
                    <a:pt x="142" y="8259"/>
                    <a:pt x="47" y="9415"/>
                  </a:cubicBezTo>
                  <a:cubicBezTo>
                    <a:pt x="0" y="10595"/>
                    <a:pt x="614" y="11704"/>
                    <a:pt x="1628" y="12270"/>
                  </a:cubicBezTo>
                  <a:cubicBezTo>
                    <a:pt x="2252" y="12642"/>
                    <a:pt x="2950" y="12804"/>
                    <a:pt x="3651" y="12804"/>
                  </a:cubicBezTo>
                  <a:cubicBezTo>
                    <a:pt x="4197" y="12804"/>
                    <a:pt x="4745" y="12705"/>
                    <a:pt x="5262" y="12530"/>
                  </a:cubicBezTo>
                  <a:cubicBezTo>
                    <a:pt x="7291" y="11822"/>
                    <a:pt x="8896" y="10265"/>
                    <a:pt x="9698" y="8283"/>
                  </a:cubicBezTo>
                  <a:cubicBezTo>
                    <a:pt x="9863" y="8401"/>
                    <a:pt x="10028" y="8519"/>
                    <a:pt x="10170" y="8660"/>
                  </a:cubicBezTo>
                  <a:cubicBezTo>
                    <a:pt x="11232" y="9557"/>
                    <a:pt x="12010" y="10737"/>
                    <a:pt x="12435" y="12081"/>
                  </a:cubicBezTo>
                  <a:cubicBezTo>
                    <a:pt x="11892" y="12129"/>
                    <a:pt x="11326" y="12223"/>
                    <a:pt x="10783" y="12341"/>
                  </a:cubicBezTo>
                  <a:cubicBezTo>
                    <a:pt x="9556" y="12671"/>
                    <a:pt x="8329" y="13238"/>
                    <a:pt x="7480" y="14205"/>
                  </a:cubicBezTo>
                  <a:cubicBezTo>
                    <a:pt x="6701" y="15125"/>
                    <a:pt x="6347" y="16329"/>
                    <a:pt x="6536" y="17532"/>
                  </a:cubicBezTo>
                  <a:cubicBezTo>
                    <a:pt x="6725" y="18665"/>
                    <a:pt x="7527" y="19608"/>
                    <a:pt x="8613" y="19939"/>
                  </a:cubicBezTo>
                  <a:cubicBezTo>
                    <a:pt x="8941" y="20031"/>
                    <a:pt x="9274" y="20075"/>
                    <a:pt x="9605" y="20075"/>
                  </a:cubicBezTo>
                  <a:cubicBezTo>
                    <a:pt x="10464" y="20075"/>
                    <a:pt x="11305" y="19776"/>
                    <a:pt x="11987" y="19231"/>
                  </a:cubicBezTo>
                  <a:cubicBezTo>
                    <a:pt x="12907" y="18405"/>
                    <a:pt x="13544" y="17320"/>
                    <a:pt x="13780" y="16140"/>
                  </a:cubicBezTo>
                  <a:cubicBezTo>
                    <a:pt x="14016" y="15031"/>
                    <a:pt x="14039" y="13922"/>
                    <a:pt x="13851" y="12813"/>
                  </a:cubicBezTo>
                  <a:lnTo>
                    <a:pt x="13969" y="12813"/>
                  </a:lnTo>
                  <a:cubicBezTo>
                    <a:pt x="15951" y="12860"/>
                    <a:pt x="17980" y="13686"/>
                    <a:pt x="19112" y="15385"/>
                  </a:cubicBezTo>
                  <a:cubicBezTo>
                    <a:pt x="19372" y="15786"/>
                    <a:pt x="19561" y="16211"/>
                    <a:pt x="19702" y="16659"/>
                  </a:cubicBezTo>
                  <a:cubicBezTo>
                    <a:pt x="19729" y="16757"/>
                    <a:pt x="19803" y="16798"/>
                    <a:pt x="19880" y="16798"/>
                  </a:cubicBezTo>
                  <a:cubicBezTo>
                    <a:pt x="20006" y="16798"/>
                    <a:pt x="20139" y="16688"/>
                    <a:pt x="20080" y="16541"/>
                  </a:cubicBezTo>
                  <a:cubicBezTo>
                    <a:pt x="19490" y="13969"/>
                    <a:pt x="17060" y="12412"/>
                    <a:pt x="14582" y="12105"/>
                  </a:cubicBezTo>
                  <a:cubicBezTo>
                    <a:pt x="14299" y="12058"/>
                    <a:pt x="13969" y="12034"/>
                    <a:pt x="13662" y="12034"/>
                  </a:cubicBezTo>
                  <a:cubicBezTo>
                    <a:pt x="13355" y="10902"/>
                    <a:pt x="12836" y="9840"/>
                    <a:pt x="12105" y="8920"/>
                  </a:cubicBezTo>
                  <a:cubicBezTo>
                    <a:pt x="11538" y="8188"/>
                    <a:pt x="10831" y="7575"/>
                    <a:pt x="10052" y="7079"/>
                  </a:cubicBezTo>
                  <a:cubicBezTo>
                    <a:pt x="10477" y="5050"/>
                    <a:pt x="10052" y="2950"/>
                    <a:pt x="8872" y="1251"/>
                  </a:cubicBezTo>
                  <a:cubicBezTo>
                    <a:pt x="8565" y="826"/>
                    <a:pt x="8211" y="425"/>
                    <a:pt x="7810" y="71"/>
                  </a:cubicBezTo>
                  <a:cubicBezTo>
                    <a:pt x="7775" y="24"/>
                    <a:pt x="7722" y="1"/>
                    <a:pt x="766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" name="Google Shape;470;p5"/>
            <p:cNvSpPr/>
            <p:nvPr/>
          </p:nvSpPr>
          <p:spPr>
            <a:xfrm>
              <a:off x="6731516" y="1237793"/>
              <a:ext cx="32517" cy="33153"/>
            </a:xfrm>
            <a:custGeom>
              <a:avLst/>
              <a:gdLst/>
              <a:ahLst/>
              <a:cxnLst/>
              <a:rect l="l" t="t" r="r" b="b"/>
              <a:pathLst>
                <a:path w="1228" h="1252" extrusionOk="0">
                  <a:moveTo>
                    <a:pt x="614" y="1"/>
                  </a:moveTo>
                  <a:cubicBezTo>
                    <a:pt x="260" y="1"/>
                    <a:pt x="1" y="284"/>
                    <a:pt x="1" y="638"/>
                  </a:cubicBezTo>
                  <a:cubicBezTo>
                    <a:pt x="1" y="968"/>
                    <a:pt x="260" y="1251"/>
                    <a:pt x="614" y="1251"/>
                  </a:cubicBezTo>
                  <a:cubicBezTo>
                    <a:pt x="945" y="1251"/>
                    <a:pt x="1228" y="968"/>
                    <a:pt x="1228" y="638"/>
                  </a:cubicBezTo>
                  <a:cubicBezTo>
                    <a:pt x="1228" y="284"/>
                    <a:pt x="945" y="1"/>
                    <a:pt x="6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71" name="Google Shape;471;p5"/>
          <p:cNvGrpSpPr/>
          <p:nvPr/>
        </p:nvGrpSpPr>
        <p:grpSpPr>
          <a:xfrm rot="1468430">
            <a:off x="525800" y="5652156"/>
            <a:ext cx="1147224" cy="1180697"/>
            <a:chOff x="4228489" y="3826381"/>
            <a:chExt cx="860371" cy="885475"/>
          </a:xfrm>
        </p:grpSpPr>
        <p:sp>
          <p:nvSpPr>
            <p:cNvPr id="472" name="Google Shape;472;p5"/>
            <p:cNvSpPr/>
            <p:nvPr/>
          </p:nvSpPr>
          <p:spPr>
            <a:xfrm>
              <a:off x="4352807" y="3914462"/>
              <a:ext cx="579243" cy="597376"/>
            </a:xfrm>
            <a:custGeom>
              <a:avLst/>
              <a:gdLst/>
              <a:ahLst/>
              <a:cxnLst/>
              <a:rect l="l" t="t" r="r" b="b"/>
              <a:pathLst>
                <a:path w="21850" h="22534" extrusionOk="0">
                  <a:moveTo>
                    <a:pt x="18853" y="0"/>
                  </a:moveTo>
                  <a:lnTo>
                    <a:pt x="0" y="19679"/>
                  </a:lnTo>
                  <a:lnTo>
                    <a:pt x="2973" y="22534"/>
                  </a:lnTo>
                  <a:lnTo>
                    <a:pt x="21849" y="2855"/>
                  </a:lnTo>
                  <a:lnTo>
                    <a:pt x="1885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" name="Google Shape;473;p5"/>
            <p:cNvSpPr/>
            <p:nvPr/>
          </p:nvSpPr>
          <p:spPr>
            <a:xfrm>
              <a:off x="4430985" y="3989474"/>
              <a:ext cx="578588" cy="597336"/>
            </a:xfrm>
            <a:custGeom>
              <a:avLst/>
              <a:gdLst/>
              <a:ahLst/>
              <a:cxnLst/>
              <a:rect l="l" t="t" r="r" b="b"/>
              <a:pathLst>
                <a:path w="21850" h="22558" extrusionOk="0">
                  <a:moveTo>
                    <a:pt x="18876" y="0"/>
                  </a:moveTo>
                  <a:lnTo>
                    <a:pt x="0" y="19679"/>
                  </a:lnTo>
                  <a:lnTo>
                    <a:pt x="2997" y="22557"/>
                  </a:lnTo>
                  <a:lnTo>
                    <a:pt x="21849" y="2855"/>
                  </a:lnTo>
                  <a:lnTo>
                    <a:pt x="1887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" name="Google Shape;474;p5"/>
            <p:cNvSpPr/>
            <p:nvPr/>
          </p:nvSpPr>
          <p:spPr>
            <a:xfrm>
              <a:off x="4987627" y="3826976"/>
              <a:ext cx="101233" cy="70013"/>
            </a:xfrm>
            <a:custGeom>
              <a:avLst/>
              <a:gdLst/>
              <a:ahLst/>
              <a:cxnLst/>
              <a:rect l="l" t="t" r="r" b="b"/>
              <a:pathLst>
                <a:path w="3823" h="2644" extrusionOk="0">
                  <a:moveTo>
                    <a:pt x="3823" y="1"/>
                  </a:moveTo>
                  <a:lnTo>
                    <a:pt x="0" y="1417"/>
                  </a:lnTo>
                  <a:lnTo>
                    <a:pt x="1274" y="2644"/>
                  </a:lnTo>
                  <a:lnTo>
                    <a:pt x="382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" name="Google Shape;475;p5"/>
            <p:cNvSpPr/>
            <p:nvPr/>
          </p:nvSpPr>
          <p:spPr>
            <a:xfrm>
              <a:off x="5020172" y="3826381"/>
              <a:ext cx="67498" cy="102504"/>
            </a:xfrm>
            <a:custGeom>
              <a:avLst/>
              <a:gdLst/>
              <a:ahLst/>
              <a:cxnLst/>
              <a:rect l="l" t="t" r="r" b="b"/>
              <a:pathLst>
                <a:path w="2549" h="3871" extrusionOk="0">
                  <a:moveTo>
                    <a:pt x="2549" y="1"/>
                  </a:moveTo>
                  <a:lnTo>
                    <a:pt x="0" y="2644"/>
                  </a:lnTo>
                  <a:lnTo>
                    <a:pt x="1275" y="3871"/>
                  </a:lnTo>
                  <a:lnTo>
                    <a:pt x="254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" name="Google Shape;476;p5"/>
            <p:cNvSpPr/>
            <p:nvPr/>
          </p:nvSpPr>
          <p:spPr>
            <a:xfrm>
              <a:off x="4852657" y="3864473"/>
              <a:ext cx="168731" cy="125621"/>
            </a:xfrm>
            <a:custGeom>
              <a:avLst/>
              <a:gdLst/>
              <a:ahLst/>
              <a:cxnLst/>
              <a:rect l="l" t="t" r="r" b="b"/>
              <a:pathLst>
                <a:path w="6372" h="4744" extrusionOk="0">
                  <a:moveTo>
                    <a:pt x="5097" y="1"/>
                  </a:moveTo>
                  <a:lnTo>
                    <a:pt x="1" y="1888"/>
                  </a:lnTo>
                  <a:lnTo>
                    <a:pt x="2997" y="4743"/>
                  </a:lnTo>
                  <a:lnTo>
                    <a:pt x="6371" y="1228"/>
                  </a:lnTo>
                  <a:lnTo>
                    <a:pt x="509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" name="Google Shape;477;p5"/>
            <p:cNvSpPr/>
            <p:nvPr/>
          </p:nvSpPr>
          <p:spPr>
            <a:xfrm>
              <a:off x="4930828" y="3896369"/>
              <a:ext cx="123106" cy="168731"/>
            </a:xfrm>
            <a:custGeom>
              <a:avLst/>
              <a:gdLst/>
              <a:ahLst/>
              <a:cxnLst/>
              <a:rect l="l" t="t" r="r" b="b"/>
              <a:pathLst>
                <a:path w="4649" h="6372" extrusionOk="0">
                  <a:moveTo>
                    <a:pt x="3374" y="1"/>
                  </a:moveTo>
                  <a:lnTo>
                    <a:pt x="0" y="3516"/>
                  </a:lnTo>
                  <a:lnTo>
                    <a:pt x="2997" y="6371"/>
                  </a:lnTo>
                  <a:lnTo>
                    <a:pt x="4649" y="1228"/>
                  </a:lnTo>
                  <a:lnTo>
                    <a:pt x="337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" name="Google Shape;478;p5"/>
            <p:cNvSpPr/>
            <p:nvPr/>
          </p:nvSpPr>
          <p:spPr>
            <a:xfrm>
              <a:off x="4398493" y="4510554"/>
              <a:ext cx="111852" cy="109998"/>
            </a:xfrm>
            <a:custGeom>
              <a:avLst/>
              <a:gdLst/>
              <a:ahLst/>
              <a:cxnLst/>
              <a:rect l="l" t="t" r="r" b="b"/>
              <a:pathLst>
                <a:path w="4224" h="4154" extrusionOk="0">
                  <a:moveTo>
                    <a:pt x="1227" y="1"/>
                  </a:moveTo>
                  <a:lnTo>
                    <a:pt x="0" y="1275"/>
                  </a:lnTo>
                  <a:lnTo>
                    <a:pt x="2997" y="4154"/>
                  </a:lnTo>
                  <a:lnTo>
                    <a:pt x="4224" y="2879"/>
                  </a:lnTo>
                  <a:lnTo>
                    <a:pt x="12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" name="Google Shape;479;p5"/>
            <p:cNvSpPr/>
            <p:nvPr/>
          </p:nvSpPr>
          <p:spPr>
            <a:xfrm>
              <a:off x="4320958" y="4435548"/>
              <a:ext cx="111242" cy="109998"/>
            </a:xfrm>
            <a:custGeom>
              <a:avLst/>
              <a:gdLst/>
              <a:ahLst/>
              <a:cxnLst/>
              <a:rect l="l" t="t" r="r" b="b"/>
              <a:pathLst>
                <a:path w="4201" h="4154" extrusionOk="0">
                  <a:moveTo>
                    <a:pt x="1227" y="1"/>
                  </a:moveTo>
                  <a:lnTo>
                    <a:pt x="0" y="1275"/>
                  </a:lnTo>
                  <a:lnTo>
                    <a:pt x="2973" y="4154"/>
                  </a:lnTo>
                  <a:lnTo>
                    <a:pt x="4200" y="2879"/>
                  </a:lnTo>
                  <a:lnTo>
                    <a:pt x="12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" name="Google Shape;480;p5"/>
            <p:cNvSpPr/>
            <p:nvPr/>
          </p:nvSpPr>
          <p:spPr>
            <a:xfrm>
              <a:off x="4289130" y="4544317"/>
              <a:ext cx="188723" cy="167539"/>
            </a:xfrm>
            <a:custGeom>
              <a:avLst/>
              <a:gdLst/>
              <a:ahLst/>
              <a:cxnLst/>
              <a:rect l="l" t="t" r="r" b="b"/>
              <a:pathLst>
                <a:path w="7127" h="6327" extrusionOk="0">
                  <a:moveTo>
                    <a:pt x="4154" y="0"/>
                  </a:moveTo>
                  <a:lnTo>
                    <a:pt x="1" y="4318"/>
                  </a:lnTo>
                  <a:lnTo>
                    <a:pt x="1535" y="5757"/>
                  </a:lnTo>
                  <a:cubicBezTo>
                    <a:pt x="1927" y="6138"/>
                    <a:pt x="2437" y="6327"/>
                    <a:pt x="2948" y="6327"/>
                  </a:cubicBezTo>
                  <a:cubicBezTo>
                    <a:pt x="3482" y="6327"/>
                    <a:pt x="4015" y="6120"/>
                    <a:pt x="4413" y="5710"/>
                  </a:cubicBezTo>
                  <a:lnTo>
                    <a:pt x="7127" y="2855"/>
                  </a:lnTo>
                  <a:lnTo>
                    <a:pt x="415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" name="Google Shape;481;p5"/>
            <p:cNvSpPr/>
            <p:nvPr/>
          </p:nvSpPr>
          <p:spPr>
            <a:xfrm>
              <a:off x="4228489" y="4469284"/>
              <a:ext cx="171220" cy="189968"/>
            </a:xfrm>
            <a:custGeom>
              <a:avLst/>
              <a:gdLst/>
              <a:ahLst/>
              <a:cxnLst/>
              <a:rect l="l" t="t" r="r" b="b"/>
              <a:pathLst>
                <a:path w="6466" h="7174" extrusionOk="0">
                  <a:moveTo>
                    <a:pt x="3492" y="1"/>
                  </a:moveTo>
                  <a:lnTo>
                    <a:pt x="779" y="2832"/>
                  </a:lnTo>
                  <a:cubicBezTo>
                    <a:pt x="0" y="3658"/>
                    <a:pt x="24" y="4932"/>
                    <a:pt x="826" y="5711"/>
                  </a:cubicBezTo>
                  <a:lnTo>
                    <a:pt x="2336" y="7174"/>
                  </a:lnTo>
                  <a:lnTo>
                    <a:pt x="6465" y="2856"/>
                  </a:lnTo>
                  <a:lnTo>
                    <a:pt x="349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" name="Google Shape;482;p5"/>
            <p:cNvSpPr/>
            <p:nvPr/>
          </p:nvSpPr>
          <p:spPr>
            <a:xfrm>
              <a:off x="4405959" y="3965758"/>
              <a:ext cx="526091" cy="546079"/>
            </a:xfrm>
            <a:custGeom>
              <a:avLst/>
              <a:gdLst/>
              <a:ahLst/>
              <a:cxnLst/>
              <a:rect l="l" t="t" r="r" b="b"/>
              <a:pathLst>
                <a:path w="19845" h="20599" extrusionOk="0">
                  <a:moveTo>
                    <a:pt x="18877" y="0"/>
                  </a:moveTo>
                  <a:lnTo>
                    <a:pt x="1" y="19679"/>
                  </a:lnTo>
                  <a:lnTo>
                    <a:pt x="968" y="20599"/>
                  </a:lnTo>
                  <a:lnTo>
                    <a:pt x="19844" y="920"/>
                  </a:lnTo>
                  <a:lnTo>
                    <a:pt x="188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" name="Google Shape;483;p5"/>
            <p:cNvSpPr/>
            <p:nvPr/>
          </p:nvSpPr>
          <p:spPr>
            <a:xfrm>
              <a:off x="4430985" y="3989474"/>
              <a:ext cx="525469" cy="545488"/>
            </a:xfrm>
            <a:custGeom>
              <a:avLst/>
              <a:gdLst/>
              <a:ahLst/>
              <a:cxnLst/>
              <a:rect l="l" t="t" r="r" b="b"/>
              <a:pathLst>
                <a:path w="19844" h="20600" extrusionOk="0">
                  <a:moveTo>
                    <a:pt x="18876" y="0"/>
                  </a:moveTo>
                  <a:lnTo>
                    <a:pt x="0" y="19679"/>
                  </a:lnTo>
                  <a:lnTo>
                    <a:pt x="967" y="20599"/>
                  </a:lnTo>
                  <a:lnTo>
                    <a:pt x="19844" y="921"/>
                  </a:lnTo>
                  <a:lnTo>
                    <a:pt x="1887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84" name="Google Shape;484;p5"/>
          <p:cNvGrpSpPr/>
          <p:nvPr/>
        </p:nvGrpSpPr>
        <p:grpSpPr>
          <a:xfrm rot="-882112">
            <a:off x="424796" y="5418373"/>
            <a:ext cx="898153" cy="589328"/>
            <a:chOff x="3804261" y="3748079"/>
            <a:chExt cx="673587" cy="441978"/>
          </a:xfrm>
        </p:grpSpPr>
        <p:sp>
          <p:nvSpPr>
            <p:cNvPr id="485" name="Google Shape;485;p5"/>
            <p:cNvSpPr/>
            <p:nvPr/>
          </p:nvSpPr>
          <p:spPr>
            <a:xfrm>
              <a:off x="3804261" y="3748926"/>
              <a:ext cx="308677" cy="441130"/>
            </a:xfrm>
            <a:custGeom>
              <a:avLst/>
              <a:gdLst/>
              <a:ahLst/>
              <a:cxnLst/>
              <a:rect l="l" t="t" r="r" b="b"/>
              <a:pathLst>
                <a:path w="11657" h="16659" extrusionOk="0">
                  <a:moveTo>
                    <a:pt x="11656" y="0"/>
                  </a:moveTo>
                  <a:lnTo>
                    <a:pt x="11656" y="0"/>
                  </a:lnTo>
                  <a:cubicBezTo>
                    <a:pt x="5663" y="472"/>
                    <a:pt x="1393" y="5993"/>
                    <a:pt x="2478" y="11916"/>
                  </a:cubicBezTo>
                  <a:lnTo>
                    <a:pt x="0" y="12624"/>
                  </a:lnTo>
                  <a:lnTo>
                    <a:pt x="1157" y="16658"/>
                  </a:lnTo>
                  <a:lnTo>
                    <a:pt x="1864" y="16446"/>
                  </a:lnTo>
                  <a:lnTo>
                    <a:pt x="1275" y="14370"/>
                  </a:lnTo>
                  <a:lnTo>
                    <a:pt x="1393" y="14323"/>
                  </a:lnTo>
                  <a:lnTo>
                    <a:pt x="1982" y="16423"/>
                  </a:lnTo>
                  <a:lnTo>
                    <a:pt x="2737" y="16210"/>
                  </a:lnTo>
                  <a:lnTo>
                    <a:pt x="2148" y="14110"/>
                  </a:lnTo>
                  <a:lnTo>
                    <a:pt x="2289" y="14063"/>
                  </a:lnTo>
                  <a:lnTo>
                    <a:pt x="2879" y="16163"/>
                  </a:lnTo>
                  <a:lnTo>
                    <a:pt x="3610" y="15951"/>
                  </a:lnTo>
                  <a:lnTo>
                    <a:pt x="3021" y="13851"/>
                  </a:lnTo>
                  <a:lnTo>
                    <a:pt x="3162" y="13827"/>
                  </a:lnTo>
                  <a:lnTo>
                    <a:pt x="3752" y="15927"/>
                  </a:lnTo>
                  <a:lnTo>
                    <a:pt x="4484" y="15715"/>
                  </a:lnTo>
                  <a:lnTo>
                    <a:pt x="3894" y="13615"/>
                  </a:lnTo>
                  <a:lnTo>
                    <a:pt x="4012" y="13567"/>
                  </a:lnTo>
                  <a:lnTo>
                    <a:pt x="4602" y="15667"/>
                  </a:lnTo>
                  <a:lnTo>
                    <a:pt x="5357" y="15455"/>
                  </a:lnTo>
                  <a:lnTo>
                    <a:pt x="4767" y="13355"/>
                  </a:lnTo>
                  <a:lnTo>
                    <a:pt x="4885" y="13308"/>
                  </a:lnTo>
                  <a:lnTo>
                    <a:pt x="5475" y="15408"/>
                  </a:lnTo>
                  <a:lnTo>
                    <a:pt x="5781" y="15314"/>
                  </a:lnTo>
                  <a:cubicBezTo>
                    <a:pt x="4719" y="11727"/>
                    <a:pt x="4743" y="7716"/>
                    <a:pt x="6701" y="4554"/>
                  </a:cubicBezTo>
                  <a:cubicBezTo>
                    <a:pt x="7881" y="2619"/>
                    <a:pt x="9674" y="1204"/>
                    <a:pt x="116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" name="Google Shape;486;p5"/>
            <p:cNvSpPr/>
            <p:nvPr/>
          </p:nvSpPr>
          <p:spPr>
            <a:xfrm>
              <a:off x="3928627" y="3748079"/>
              <a:ext cx="549222" cy="406362"/>
            </a:xfrm>
            <a:custGeom>
              <a:avLst/>
              <a:gdLst/>
              <a:ahLst/>
              <a:cxnLst/>
              <a:rect l="l" t="t" r="r" b="b"/>
              <a:pathLst>
                <a:path w="20741" h="15346" extrusionOk="0">
                  <a:moveTo>
                    <a:pt x="7685" y="4119"/>
                  </a:moveTo>
                  <a:cubicBezTo>
                    <a:pt x="9947" y="4119"/>
                    <a:pt x="12088" y="5406"/>
                    <a:pt x="13096" y="7535"/>
                  </a:cubicBezTo>
                  <a:lnTo>
                    <a:pt x="1747" y="10792"/>
                  </a:lnTo>
                  <a:cubicBezTo>
                    <a:pt x="1393" y="7889"/>
                    <a:pt x="3233" y="5152"/>
                    <a:pt x="6041" y="4350"/>
                  </a:cubicBezTo>
                  <a:cubicBezTo>
                    <a:pt x="6586" y="4194"/>
                    <a:pt x="7139" y="4119"/>
                    <a:pt x="7685" y="4119"/>
                  </a:cubicBezTo>
                  <a:close/>
                  <a:moveTo>
                    <a:pt x="7716" y="0"/>
                  </a:moveTo>
                  <a:cubicBezTo>
                    <a:pt x="7450" y="0"/>
                    <a:pt x="7183" y="11"/>
                    <a:pt x="6914" y="32"/>
                  </a:cubicBezTo>
                  <a:cubicBezTo>
                    <a:pt x="4955" y="1212"/>
                    <a:pt x="3162" y="2651"/>
                    <a:pt x="1959" y="4586"/>
                  </a:cubicBezTo>
                  <a:cubicBezTo>
                    <a:pt x="24" y="7748"/>
                    <a:pt x="0" y="11759"/>
                    <a:pt x="1086" y="15346"/>
                  </a:cubicBezTo>
                  <a:lnTo>
                    <a:pt x="1511" y="15228"/>
                  </a:lnTo>
                  <a:lnTo>
                    <a:pt x="921" y="13128"/>
                  </a:lnTo>
                  <a:lnTo>
                    <a:pt x="1062" y="13080"/>
                  </a:lnTo>
                  <a:lnTo>
                    <a:pt x="1652" y="15180"/>
                  </a:lnTo>
                  <a:lnTo>
                    <a:pt x="2384" y="14968"/>
                  </a:lnTo>
                  <a:lnTo>
                    <a:pt x="1794" y="12868"/>
                  </a:lnTo>
                  <a:lnTo>
                    <a:pt x="1935" y="12844"/>
                  </a:lnTo>
                  <a:lnTo>
                    <a:pt x="2525" y="14921"/>
                  </a:lnTo>
                  <a:lnTo>
                    <a:pt x="3257" y="14708"/>
                  </a:lnTo>
                  <a:lnTo>
                    <a:pt x="2667" y="12632"/>
                  </a:lnTo>
                  <a:lnTo>
                    <a:pt x="2808" y="12585"/>
                  </a:lnTo>
                  <a:lnTo>
                    <a:pt x="3398" y="14685"/>
                  </a:lnTo>
                  <a:lnTo>
                    <a:pt x="4130" y="14473"/>
                  </a:lnTo>
                  <a:lnTo>
                    <a:pt x="3540" y="12373"/>
                  </a:lnTo>
                  <a:lnTo>
                    <a:pt x="3681" y="12325"/>
                  </a:lnTo>
                  <a:lnTo>
                    <a:pt x="4271" y="14425"/>
                  </a:lnTo>
                  <a:lnTo>
                    <a:pt x="5026" y="14213"/>
                  </a:lnTo>
                  <a:lnTo>
                    <a:pt x="4436" y="12113"/>
                  </a:lnTo>
                  <a:lnTo>
                    <a:pt x="4554" y="12089"/>
                  </a:lnTo>
                  <a:lnTo>
                    <a:pt x="5144" y="14189"/>
                  </a:lnTo>
                  <a:lnTo>
                    <a:pt x="5899" y="13977"/>
                  </a:lnTo>
                  <a:lnTo>
                    <a:pt x="5309" y="11877"/>
                  </a:lnTo>
                  <a:lnTo>
                    <a:pt x="5427" y="11830"/>
                  </a:lnTo>
                  <a:lnTo>
                    <a:pt x="6017" y="13930"/>
                  </a:lnTo>
                  <a:lnTo>
                    <a:pt x="6772" y="13717"/>
                  </a:lnTo>
                  <a:lnTo>
                    <a:pt x="6182" y="11617"/>
                  </a:lnTo>
                  <a:lnTo>
                    <a:pt x="6324" y="11594"/>
                  </a:lnTo>
                  <a:lnTo>
                    <a:pt x="6914" y="13670"/>
                  </a:lnTo>
                  <a:lnTo>
                    <a:pt x="7645" y="13458"/>
                  </a:lnTo>
                  <a:lnTo>
                    <a:pt x="7055" y="11382"/>
                  </a:lnTo>
                  <a:lnTo>
                    <a:pt x="7197" y="11334"/>
                  </a:lnTo>
                  <a:lnTo>
                    <a:pt x="7787" y="13434"/>
                  </a:lnTo>
                  <a:lnTo>
                    <a:pt x="8518" y="13222"/>
                  </a:lnTo>
                  <a:lnTo>
                    <a:pt x="7928" y="11122"/>
                  </a:lnTo>
                  <a:lnTo>
                    <a:pt x="8070" y="11075"/>
                  </a:lnTo>
                  <a:lnTo>
                    <a:pt x="8660" y="13175"/>
                  </a:lnTo>
                  <a:lnTo>
                    <a:pt x="9391" y="12962"/>
                  </a:lnTo>
                  <a:lnTo>
                    <a:pt x="8802" y="10862"/>
                  </a:lnTo>
                  <a:lnTo>
                    <a:pt x="8943" y="10839"/>
                  </a:lnTo>
                  <a:lnTo>
                    <a:pt x="9533" y="12915"/>
                  </a:lnTo>
                  <a:lnTo>
                    <a:pt x="10264" y="12703"/>
                  </a:lnTo>
                  <a:lnTo>
                    <a:pt x="9675" y="10626"/>
                  </a:lnTo>
                  <a:lnTo>
                    <a:pt x="9816" y="10579"/>
                  </a:lnTo>
                  <a:lnTo>
                    <a:pt x="10406" y="12679"/>
                  </a:lnTo>
                  <a:lnTo>
                    <a:pt x="11137" y="12467"/>
                  </a:lnTo>
                  <a:lnTo>
                    <a:pt x="10548" y="10367"/>
                  </a:lnTo>
                  <a:lnTo>
                    <a:pt x="10689" y="10320"/>
                  </a:lnTo>
                  <a:lnTo>
                    <a:pt x="11279" y="12420"/>
                  </a:lnTo>
                  <a:lnTo>
                    <a:pt x="12034" y="12207"/>
                  </a:lnTo>
                  <a:lnTo>
                    <a:pt x="11444" y="10107"/>
                  </a:lnTo>
                  <a:lnTo>
                    <a:pt x="11562" y="10084"/>
                  </a:lnTo>
                  <a:lnTo>
                    <a:pt x="12152" y="12184"/>
                  </a:lnTo>
                  <a:lnTo>
                    <a:pt x="12907" y="11971"/>
                  </a:lnTo>
                  <a:lnTo>
                    <a:pt x="12317" y="9871"/>
                  </a:lnTo>
                  <a:lnTo>
                    <a:pt x="12435" y="9824"/>
                  </a:lnTo>
                  <a:lnTo>
                    <a:pt x="13025" y="11924"/>
                  </a:lnTo>
                  <a:lnTo>
                    <a:pt x="13780" y="11712"/>
                  </a:lnTo>
                  <a:lnTo>
                    <a:pt x="13190" y="9612"/>
                  </a:lnTo>
                  <a:lnTo>
                    <a:pt x="13332" y="9588"/>
                  </a:lnTo>
                  <a:lnTo>
                    <a:pt x="13922" y="11665"/>
                  </a:lnTo>
                  <a:lnTo>
                    <a:pt x="14653" y="11452"/>
                  </a:lnTo>
                  <a:lnTo>
                    <a:pt x="14063" y="9376"/>
                  </a:lnTo>
                  <a:lnTo>
                    <a:pt x="14205" y="9329"/>
                  </a:lnTo>
                  <a:lnTo>
                    <a:pt x="14795" y="11429"/>
                  </a:lnTo>
                  <a:lnTo>
                    <a:pt x="15526" y="11216"/>
                  </a:lnTo>
                  <a:lnTo>
                    <a:pt x="14936" y="9116"/>
                  </a:lnTo>
                  <a:lnTo>
                    <a:pt x="15078" y="9069"/>
                  </a:lnTo>
                  <a:lnTo>
                    <a:pt x="15668" y="11169"/>
                  </a:lnTo>
                  <a:lnTo>
                    <a:pt x="16399" y="10957"/>
                  </a:lnTo>
                  <a:lnTo>
                    <a:pt x="15809" y="8857"/>
                  </a:lnTo>
                  <a:lnTo>
                    <a:pt x="15951" y="8833"/>
                  </a:lnTo>
                  <a:lnTo>
                    <a:pt x="16541" y="10910"/>
                  </a:lnTo>
                  <a:lnTo>
                    <a:pt x="17272" y="10697"/>
                  </a:lnTo>
                  <a:lnTo>
                    <a:pt x="16682" y="8621"/>
                  </a:lnTo>
                  <a:lnTo>
                    <a:pt x="16824" y="8574"/>
                  </a:lnTo>
                  <a:lnTo>
                    <a:pt x="17414" y="10674"/>
                  </a:lnTo>
                  <a:lnTo>
                    <a:pt x="18145" y="10461"/>
                  </a:lnTo>
                  <a:lnTo>
                    <a:pt x="17555" y="8361"/>
                  </a:lnTo>
                  <a:lnTo>
                    <a:pt x="17697" y="8314"/>
                  </a:lnTo>
                  <a:lnTo>
                    <a:pt x="18287" y="10414"/>
                  </a:lnTo>
                  <a:lnTo>
                    <a:pt x="19042" y="10202"/>
                  </a:lnTo>
                  <a:lnTo>
                    <a:pt x="18452" y="8102"/>
                  </a:lnTo>
                  <a:lnTo>
                    <a:pt x="18570" y="8078"/>
                  </a:lnTo>
                  <a:lnTo>
                    <a:pt x="19160" y="10178"/>
                  </a:lnTo>
                  <a:lnTo>
                    <a:pt x="19915" y="9966"/>
                  </a:lnTo>
                  <a:lnTo>
                    <a:pt x="19325" y="7866"/>
                  </a:lnTo>
                  <a:lnTo>
                    <a:pt x="19443" y="7819"/>
                  </a:lnTo>
                  <a:lnTo>
                    <a:pt x="20033" y="9919"/>
                  </a:lnTo>
                  <a:lnTo>
                    <a:pt x="20741" y="9706"/>
                  </a:lnTo>
                  <a:lnTo>
                    <a:pt x="19561" y="5671"/>
                  </a:lnTo>
                  <a:lnTo>
                    <a:pt x="17083" y="6379"/>
                  </a:lnTo>
                  <a:cubicBezTo>
                    <a:pt x="15555" y="2524"/>
                    <a:pt x="11820" y="0"/>
                    <a:pt x="77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" name="Google Shape;487;p5"/>
            <p:cNvSpPr/>
            <p:nvPr/>
          </p:nvSpPr>
          <p:spPr>
            <a:xfrm>
              <a:off x="3836766" y="4128178"/>
              <a:ext cx="20045" cy="56270"/>
            </a:xfrm>
            <a:custGeom>
              <a:avLst/>
              <a:gdLst/>
              <a:ahLst/>
              <a:cxnLst/>
              <a:rect l="l" t="t" r="r" b="b"/>
              <a:pathLst>
                <a:path w="757" h="2125" extrusionOk="0">
                  <a:moveTo>
                    <a:pt x="143" y="1"/>
                  </a:moveTo>
                  <a:lnTo>
                    <a:pt x="1" y="24"/>
                  </a:lnTo>
                  <a:lnTo>
                    <a:pt x="614" y="2124"/>
                  </a:lnTo>
                  <a:lnTo>
                    <a:pt x="756" y="2077"/>
                  </a:lnTo>
                  <a:lnTo>
                    <a:pt x="1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" name="Google Shape;488;p5"/>
            <p:cNvSpPr/>
            <p:nvPr/>
          </p:nvSpPr>
          <p:spPr>
            <a:xfrm>
              <a:off x="3860519" y="4121293"/>
              <a:ext cx="19410" cy="56270"/>
            </a:xfrm>
            <a:custGeom>
              <a:avLst/>
              <a:gdLst/>
              <a:ahLst/>
              <a:cxnLst/>
              <a:rect l="l" t="t" r="r" b="b"/>
              <a:pathLst>
                <a:path w="733" h="2125" extrusionOk="0">
                  <a:moveTo>
                    <a:pt x="119" y="1"/>
                  </a:moveTo>
                  <a:lnTo>
                    <a:pt x="1" y="48"/>
                  </a:lnTo>
                  <a:lnTo>
                    <a:pt x="590" y="2125"/>
                  </a:lnTo>
                  <a:lnTo>
                    <a:pt x="732" y="2101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" name="Google Shape;489;p5"/>
            <p:cNvSpPr/>
            <p:nvPr/>
          </p:nvSpPr>
          <p:spPr>
            <a:xfrm>
              <a:off x="3883636" y="4114435"/>
              <a:ext cx="19410" cy="56879"/>
            </a:xfrm>
            <a:custGeom>
              <a:avLst/>
              <a:gdLst/>
              <a:ahLst/>
              <a:cxnLst/>
              <a:rect l="l" t="t" r="r" b="b"/>
              <a:pathLst>
                <a:path w="733" h="2148" extrusionOk="0">
                  <a:moveTo>
                    <a:pt x="119" y="0"/>
                  </a:moveTo>
                  <a:lnTo>
                    <a:pt x="1" y="48"/>
                  </a:lnTo>
                  <a:lnTo>
                    <a:pt x="590" y="2148"/>
                  </a:lnTo>
                  <a:lnTo>
                    <a:pt x="732" y="2100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" name="Google Shape;490;p5"/>
            <p:cNvSpPr/>
            <p:nvPr/>
          </p:nvSpPr>
          <p:spPr>
            <a:xfrm>
              <a:off x="3906754" y="4108185"/>
              <a:ext cx="19410" cy="56270"/>
            </a:xfrm>
            <a:custGeom>
              <a:avLst/>
              <a:gdLst/>
              <a:ahLst/>
              <a:cxnLst/>
              <a:rect l="l" t="t" r="r" b="b"/>
              <a:pathLst>
                <a:path w="733" h="2125" extrusionOk="0">
                  <a:moveTo>
                    <a:pt x="119" y="0"/>
                  </a:moveTo>
                  <a:lnTo>
                    <a:pt x="1" y="24"/>
                  </a:lnTo>
                  <a:lnTo>
                    <a:pt x="591" y="2124"/>
                  </a:lnTo>
                  <a:lnTo>
                    <a:pt x="732" y="2077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" name="Google Shape;491;p5"/>
            <p:cNvSpPr/>
            <p:nvPr/>
          </p:nvSpPr>
          <p:spPr>
            <a:xfrm>
              <a:off x="3929871" y="4101300"/>
              <a:ext cx="19410" cy="56270"/>
            </a:xfrm>
            <a:custGeom>
              <a:avLst/>
              <a:gdLst/>
              <a:ahLst/>
              <a:cxnLst/>
              <a:rect l="l" t="t" r="r" b="b"/>
              <a:pathLst>
                <a:path w="733" h="2125" extrusionOk="0">
                  <a:moveTo>
                    <a:pt x="142" y="1"/>
                  </a:moveTo>
                  <a:lnTo>
                    <a:pt x="1" y="48"/>
                  </a:lnTo>
                  <a:lnTo>
                    <a:pt x="591" y="2125"/>
                  </a:lnTo>
                  <a:lnTo>
                    <a:pt x="732" y="2101"/>
                  </a:lnTo>
                  <a:lnTo>
                    <a:pt x="1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" name="Google Shape;492;p5"/>
            <p:cNvSpPr/>
            <p:nvPr/>
          </p:nvSpPr>
          <p:spPr>
            <a:xfrm>
              <a:off x="3952988" y="4094442"/>
              <a:ext cx="19410" cy="56879"/>
            </a:xfrm>
            <a:custGeom>
              <a:avLst/>
              <a:gdLst/>
              <a:ahLst/>
              <a:cxnLst/>
              <a:rect l="l" t="t" r="r" b="b"/>
              <a:pathLst>
                <a:path w="733" h="2148" extrusionOk="0">
                  <a:moveTo>
                    <a:pt x="142" y="0"/>
                  </a:moveTo>
                  <a:lnTo>
                    <a:pt x="1" y="48"/>
                  </a:lnTo>
                  <a:lnTo>
                    <a:pt x="591" y="2148"/>
                  </a:lnTo>
                  <a:lnTo>
                    <a:pt x="732" y="2100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" name="Google Shape;493;p5"/>
            <p:cNvSpPr/>
            <p:nvPr/>
          </p:nvSpPr>
          <p:spPr>
            <a:xfrm>
              <a:off x="3976106" y="4088193"/>
              <a:ext cx="19410" cy="56244"/>
            </a:xfrm>
            <a:custGeom>
              <a:avLst/>
              <a:gdLst/>
              <a:ahLst/>
              <a:cxnLst/>
              <a:rect l="l" t="t" r="r" b="b"/>
              <a:pathLst>
                <a:path w="733" h="2124" extrusionOk="0">
                  <a:moveTo>
                    <a:pt x="142" y="0"/>
                  </a:moveTo>
                  <a:lnTo>
                    <a:pt x="1" y="24"/>
                  </a:lnTo>
                  <a:lnTo>
                    <a:pt x="591" y="2124"/>
                  </a:lnTo>
                  <a:lnTo>
                    <a:pt x="732" y="2077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" name="Google Shape;494;p5"/>
            <p:cNvSpPr/>
            <p:nvPr/>
          </p:nvSpPr>
          <p:spPr>
            <a:xfrm>
              <a:off x="3999223" y="4081308"/>
              <a:ext cx="19410" cy="56270"/>
            </a:xfrm>
            <a:custGeom>
              <a:avLst/>
              <a:gdLst/>
              <a:ahLst/>
              <a:cxnLst/>
              <a:rect l="l" t="t" r="r" b="b"/>
              <a:pathLst>
                <a:path w="733" h="2125" extrusionOk="0">
                  <a:moveTo>
                    <a:pt x="142" y="1"/>
                  </a:moveTo>
                  <a:lnTo>
                    <a:pt x="1" y="48"/>
                  </a:lnTo>
                  <a:lnTo>
                    <a:pt x="614" y="2124"/>
                  </a:lnTo>
                  <a:lnTo>
                    <a:pt x="732" y="2101"/>
                  </a:lnTo>
                  <a:lnTo>
                    <a:pt x="1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" name="Google Shape;495;p5"/>
            <p:cNvSpPr/>
            <p:nvPr/>
          </p:nvSpPr>
          <p:spPr>
            <a:xfrm>
              <a:off x="4022340" y="4074449"/>
              <a:ext cx="19410" cy="56879"/>
            </a:xfrm>
            <a:custGeom>
              <a:avLst/>
              <a:gdLst/>
              <a:ahLst/>
              <a:cxnLst/>
              <a:rect l="l" t="t" r="r" b="b"/>
              <a:pathLst>
                <a:path w="733" h="2148" extrusionOk="0">
                  <a:moveTo>
                    <a:pt x="142" y="0"/>
                  </a:moveTo>
                  <a:lnTo>
                    <a:pt x="1" y="48"/>
                  </a:lnTo>
                  <a:lnTo>
                    <a:pt x="614" y="2148"/>
                  </a:lnTo>
                  <a:lnTo>
                    <a:pt x="732" y="2100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" name="Google Shape;496;p5"/>
            <p:cNvSpPr/>
            <p:nvPr/>
          </p:nvSpPr>
          <p:spPr>
            <a:xfrm>
              <a:off x="4045458" y="4068200"/>
              <a:ext cx="19410" cy="56244"/>
            </a:xfrm>
            <a:custGeom>
              <a:avLst/>
              <a:gdLst/>
              <a:ahLst/>
              <a:cxnLst/>
              <a:rect l="l" t="t" r="r" b="b"/>
              <a:pathLst>
                <a:path w="733" h="2124" extrusionOk="0">
                  <a:moveTo>
                    <a:pt x="142" y="0"/>
                  </a:moveTo>
                  <a:lnTo>
                    <a:pt x="1" y="24"/>
                  </a:lnTo>
                  <a:lnTo>
                    <a:pt x="614" y="2124"/>
                  </a:lnTo>
                  <a:lnTo>
                    <a:pt x="732" y="2077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" name="Google Shape;497;p5"/>
            <p:cNvSpPr/>
            <p:nvPr/>
          </p:nvSpPr>
          <p:spPr>
            <a:xfrm>
              <a:off x="4068575" y="4061315"/>
              <a:ext cx="20019" cy="56270"/>
            </a:xfrm>
            <a:custGeom>
              <a:avLst/>
              <a:gdLst/>
              <a:ahLst/>
              <a:cxnLst/>
              <a:rect l="l" t="t" r="r" b="b"/>
              <a:pathLst>
                <a:path w="756" h="2125" extrusionOk="0">
                  <a:moveTo>
                    <a:pt x="142" y="1"/>
                  </a:moveTo>
                  <a:lnTo>
                    <a:pt x="1" y="48"/>
                  </a:lnTo>
                  <a:lnTo>
                    <a:pt x="614" y="2124"/>
                  </a:lnTo>
                  <a:lnTo>
                    <a:pt x="756" y="2101"/>
                  </a:lnTo>
                  <a:lnTo>
                    <a:pt x="1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" name="Google Shape;498;p5"/>
            <p:cNvSpPr/>
            <p:nvPr/>
          </p:nvSpPr>
          <p:spPr>
            <a:xfrm>
              <a:off x="4091692" y="4054457"/>
              <a:ext cx="20019" cy="56879"/>
            </a:xfrm>
            <a:custGeom>
              <a:avLst/>
              <a:gdLst/>
              <a:ahLst/>
              <a:cxnLst/>
              <a:rect l="l" t="t" r="r" b="b"/>
              <a:pathLst>
                <a:path w="756" h="2148" extrusionOk="0">
                  <a:moveTo>
                    <a:pt x="142" y="0"/>
                  </a:moveTo>
                  <a:lnTo>
                    <a:pt x="1" y="47"/>
                  </a:lnTo>
                  <a:lnTo>
                    <a:pt x="614" y="2147"/>
                  </a:lnTo>
                  <a:lnTo>
                    <a:pt x="756" y="2100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" name="Google Shape;499;p5"/>
            <p:cNvSpPr/>
            <p:nvPr/>
          </p:nvSpPr>
          <p:spPr>
            <a:xfrm>
              <a:off x="4114810" y="4048207"/>
              <a:ext cx="20019" cy="56244"/>
            </a:xfrm>
            <a:custGeom>
              <a:avLst/>
              <a:gdLst/>
              <a:ahLst/>
              <a:cxnLst/>
              <a:rect l="l" t="t" r="r" b="b"/>
              <a:pathLst>
                <a:path w="756" h="2124" extrusionOk="0">
                  <a:moveTo>
                    <a:pt x="142" y="0"/>
                  </a:moveTo>
                  <a:lnTo>
                    <a:pt x="1" y="24"/>
                  </a:lnTo>
                  <a:lnTo>
                    <a:pt x="614" y="2124"/>
                  </a:lnTo>
                  <a:lnTo>
                    <a:pt x="756" y="2077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" name="Google Shape;500;p5"/>
            <p:cNvSpPr/>
            <p:nvPr/>
          </p:nvSpPr>
          <p:spPr>
            <a:xfrm>
              <a:off x="4138563" y="4041322"/>
              <a:ext cx="19383" cy="56270"/>
            </a:xfrm>
            <a:custGeom>
              <a:avLst/>
              <a:gdLst/>
              <a:ahLst/>
              <a:cxnLst/>
              <a:rect l="l" t="t" r="r" b="b"/>
              <a:pathLst>
                <a:path w="732" h="2125" extrusionOk="0">
                  <a:moveTo>
                    <a:pt x="118" y="1"/>
                  </a:moveTo>
                  <a:lnTo>
                    <a:pt x="0" y="48"/>
                  </a:lnTo>
                  <a:lnTo>
                    <a:pt x="590" y="2124"/>
                  </a:lnTo>
                  <a:lnTo>
                    <a:pt x="732" y="2101"/>
                  </a:lnTo>
                  <a:lnTo>
                    <a:pt x="1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" name="Google Shape;501;p5"/>
            <p:cNvSpPr/>
            <p:nvPr/>
          </p:nvSpPr>
          <p:spPr>
            <a:xfrm>
              <a:off x="4161680" y="4034464"/>
              <a:ext cx="19383" cy="56879"/>
            </a:xfrm>
            <a:custGeom>
              <a:avLst/>
              <a:gdLst/>
              <a:ahLst/>
              <a:cxnLst/>
              <a:rect l="l" t="t" r="r" b="b"/>
              <a:pathLst>
                <a:path w="732" h="2148" extrusionOk="0">
                  <a:moveTo>
                    <a:pt x="118" y="0"/>
                  </a:moveTo>
                  <a:lnTo>
                    <a:pt x="1" y="47"/>
                  </a:lnTo>
                  <a:lnTo>
                    <a:pt x="590" y="2147"/>
                  </a:lnTo>
                  <a:lnTo>
                    <a:pt x="732" y="2100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" name="Google Shape;502;p5"/>
            <p:cNvSpPr/>
            <p:nvPr/>
          </p:nvSpPr>
          <p:spPr>
            <a:xfrm>
              <a:off x="4184797" y="4028214"/>
              <a:ext cx="19383" cy="56244"/>
            </a:xfrm>
            <a:custGeom>
              <a:avLst/>
              <a:gdLst/>
              <a:ahLst/>
              <a:cxnLst/>
              <a:rect l="l" t="t" r="r" b="b"/>
              <a:pathLst>
                <a:path w="732" h="2124" extrusionOk="0">
                  <a:moveTo>
                    <a:pt x="119" y="0"/>
                  </a:moveTo>
                  <a:lnTo>
                    <a:pt x="1" y="24"/>
                  </a:lnTo>
                  <a:lnTo>
                    <a:pt x="590" y="2124"/>
                  </a:lnTo>
                  <a:lnTo>
                    <a:pt x="732" y="2077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" name="Google Shape;503;p5"/>
            <p:cNvSpPr/>
            <p:nvPr/>
          </p:nvSpPr>
          <p:spPr>
            <a:xfrm>
              <a:off x="4207915" y="4021330"/>
              <a:ext cx="19383" cy="56270"/>
            </a:xfrm>
            <a:custGeom>
              <a:avLst/>
              <a:gdLst/>
              <a:ahLst/>
              <a:cxnLst/>
              <a:rect l="l" t="t" r="r" b="b"/>
              <a:pathLst>
                <a:path w="732" h="2125" extrusionOk="0">
                  <a:moveTo>
                    <a:pt x="119" y="1"/>
                  </a:moveTo>
                  <a:lnTo>
                    <a:pt x="1" y="48"/>
                  </a:lnTo>
                  <a:lnTo>
                    <a:pt x="590" y="2124"/>
                  </a:lnTo>
                  <a:lnTo>
                    <a:pt x="732" y="2101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" name="Google Shape;504;p5"/>
            <p:cNvSpPr/>
            <p:nvPr/>
          </p:nvSpPr>
          <p:spPr>
            <a:xfrm>
              <a:off x="4231032" y="4014471"/>
              <a:ext cx="19410" cy="56879"/>
            </a:xfrm>
            <a:custGeom>
              <a:avLst/>
              <a:gdLst/>
              <a:ahLst/>
              <a:cxnLst/>
              <a:rect l="l" t="t" r="r" b="b"/>
              <a:pathLst>
                <a:path w="733" h="2148" extrusionOk="0">
                  <a:moveTo>
                    <a:pt x="142" y="0"/>
                  </a:moveTo>
                  <a:lnTo>
                    <a:pt x="1" y="47"/>
                  </a:lnTo>
                  <a:lnTo>
                    <a:pt x="614" y="2147"/>
                  </a:lnTo>
                  <a:lnTo>
                    <a:pt x="732" y="2100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" name="Google Shape;505;p5"/>
            <p:cNvSpPr/>
            <p:nvPr/>
          </p:nvSpPr>
          <p:spPr>
            <a:xfrm>
              <a:off x="4254149" y="4008222"/>
              <a:ext cx="19410" cy="56244"/>
            </a:xfrm>
            <a:custGeom>
              <a:avLst/>
              <a:gdLst/>
              <a:ahLst/>
              <a:cxnLst/>
              <a:rect l="l" t="t" r="r" b="b"/>
              <a:pathLst>
                <a:path w="733" h="2124" extrusionOk="0">
                  <a:moveTo>
                    <a:pt x="142" y="0"/>
                  </a:moveTo>
                  <a:lnTo>
                    <a:pt x="1" y="24"/>
                  </a:lnTo>
                  <a:lnTo>
                    <a:pt x="590" y="2124"/>
                  </a:lnTo>
                  <a:lnTo>
                    <a:pt x="732" y="2077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" name="Google Shape;506;p5"/>
            <p:cNvSpPr/>
            <p:nvPr/>
          </p:nvSpPr>
          <p:spPr>
            <a:xfrm>
              <a:off x="4277267" y="4001337"/>
              <a:ext cx="19410" cy="56270"/>
            </a:xfrm>
            <a:custGeom>
              <a:avLst/>
              <a:gdLst/>
              <a:ahLst/>
              <a:cxnLst/>
              <a:rect l="l" t="t" r="r" b="b"/>
              <a:pathLst>
                <a:path w="733" h="2125" extrusionOk="0">
                  <a:moveTo>
                    <a:pt x="142" y="1"/>
                  </a:moveTo>
                  <a:lnTo>
                    <a:pt x="1" y="48"/>
                  </a:lnTo>
                  <a:lnTo>
                    <a:pt x="614" y="2124"/>
                  </a:lnTo>
                  <a:lnTo>
                    <a:pt x="732" y="2101"/>
                  </a:lnTo>
                  <a:lnTo>
                    <a:pt x="1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" name="Google Shape;507;p5"/>
            <p:cNvSpPr/>
            <p:nvPr/>
          </p:nvSpPr>
          <p:spPr>
            <a:xfrm>
              <a:off x="4300384" y="3994478"/>
              <a:ext cx="19410" cy="56879"/>
            </a:xfrm>
            <a:custGeom>
              <a:avLst/>
              <a:gdLst/>
              <a:ahLst/>
              <a:cxnLst/>
              <a:rect l="l" t="t" r="r" b="b"/>
              <a:pathLst>
                <a:path w="733" h="2148" extrusionOk="0">
                  <a:moveTo>
                    <a:pt x="142" y="0"/>
                  </a:moveTo>
                  <a:lnTo>
                    <a:pt x="1" y="47"/>
                  </a:lnTo>
                  <a:lnTo>
                    <a:pt x="614" y="2147"/>
                  </a:lnTo>
                  <a:lnTo>
                    <a:pt x="732" y="2100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" name="Google Shape;508;p5"/>
            <p:cNvSpPr/>
            <p:nvPr/>
          </p:nvSpPr>
          <p:spPr>
            <a:xfrm>
              <a:off x="4323501" y="3988229"/>
              <a:ext cx="20019" cy="56244"/>
            </a:xfrm>
            <a:custGeom>
              <a:avLst/>
              <a:gdLst/>
              <a:ahLst/>
              <a:cxnLst/>
              <a:rect l="l" t="t" r="r" b="b"/>
              <a:pathLst>
                <a:path w="756" h="2124" extrusionOk="0">
                  <a:moveTo>
                    <a:pt x="142" y="0"/>
                  </a:moveTo>
                  <a:lnTo>
                    <a:pt x="1" y="24"/>
                  </a:lnTo>
                  <a:lnTo>
                    <a:pt x="614" y="2124"/>
                  </a:lnTo>
                  <a:lnTo>
                    <a:pt x="756" y="2077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" name="Google Shape;509;p5"/>
            <p:cNvSpPr/>
            <p:nvPr/>
          </p:nvSpPr>
          <p:spPr>
            <a:xfrm>
              <a:off x="4346619" y="3981344"/>
              <a:ext cx="20019" cy="56270"/>
            </a:xfrm>
            <a:custGeom>
              <a:avLst/>
              <a:gdLst/>
              <a:ahLst/>
              <a:cxnLst/>
              <a:rect l="l" t="t" r="r" b="b"/>
              <a:pathLst>
                <a:path w="756" h="2125" extrusionOk="0">
                  <a:moveTo>
                    <a:pt x="142" y="1"/>
                  </a:moveTo>
                  <a:lnTo>
                    <a:pt x="1" y="48"/>
                  </a:lnTo>
                  <a:lnTo>
                    <a:pt x="614" y="2124"/>
                  </a:lnTo>
                  <a:lnTo>
                    <a:pt x="756" y="2101"/>
                  </a:lnTo>
                  <a:lnTo>
                    <a:pt x="1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" name="Google Shape;510;p5"/>
            <p:cNvSpPr/>
            <p:nvPr/>
          </p:nvSpPr>
          <p:spPr>
            <a:xfrm>
              <a:off x="4369736" y="3974486"/>
              <a:ext cx="20019" cy="56879"/>
            </a:xfrm>
            <a:custGeom>
              <a:avLst/>
              <a:gdLst/>
              <a:ahLst/>
              <a:cxnLst/>
              <a:rect l="l" t="t" r="r" b="b"/>
              <a:pathLst>
                <a:path w="756" h="2148" extrusionOk="0">
                  <a:moveTo>
                    <a:pt x="142" y="0"/>
                  </a:moveTo>
                  <a:lnTo>
                    <a:pt x="1" y="47"/>
                  </a:lnTo>
                  <a:lnTo>
                    <a:pt x="614" y="2147"/>
                  </a:lnTo>
                  <a:lnTo>
                    <a:pt x="756" y="2100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" name="Google Shape;511;p5"/>
            <p:cNvSpPr/>
            <p:nvPr/>
          </p:nvSpPr>
          <p:spPr>
            <a:xfrm>
              <a:off x="4393489" y="3968236"/>
              <a:ext cx="19383" cy="56244"/>
            </a:xfrm>
            <a:custGeom>
              <a:avLst/>
              <a:gdLst/>
              <a:ahLst/>
              <a:cxnLst/>
              <a:rect l="l" t="t" r="r" b="b"/>
              <a:pathLst>
                <a:path w="732" h="2124" extrusionOk="0">
                  <a:moveTo>
                    <a:pt x="118" y="0"/>
                  </a:moveTo>
                  <a:lnTo>
                    <a:pt x="0" y="24"/>
                  </a:lnTo>
                  <a:lnTo>
                    <a:pt x="590" y="2124"/>
                  </a:lnTo>
                  <a:lnTo>
                    <a:pt x="732" y="2077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" name="Google Shape;512;p5"/>
            <p:cNvSpPr/>
            <p:nvPr/>
          </p:nvSpPr>
          <p:spPr>
            <a:xfrm>
              <a:off x="4415970" y="3961352"/>
              <a:ext cx="20019" cy="56270"/>
            </a:xfrm>
            <a:custGeom>
              <a:avLst/>
              <a:gdLst/>
              <a:ahLst/>
              <a:cxnLst/>
              <a:rect l="l" t="t" r="r" b="b"/>
              <a:pathLst>
                <a:path w="756" h="2125" extrusionOk="0">
                  <a:moveTo>
                    <a:pt x="142" y="1"/>
                  </a:moveTo>
                  <a:lnTo>
                    <a:pt x="1" y="48"/>
                  </a:lnTo>
                  <a:lnTo>
                    <a:pt x="614" y="2124"/>
                  </a:lnTo>
                  <a:lnTo>
                    <a:pt x="756" y="2101"/>
                  </a:lnTo>
                  <a:lnTo>
                    <a:pt x="1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" name="Google Shape;513;p5"/>
            <p:cNvSpPr/>
            <p:nvPr/>
          </p:nvSpPr>
          <p:spPr>
            <a:xfrm>
              <a:off x="4439723" y="3954493"/>
              <a:ext cx="19383" cy="56879"/>
            </a:xfrm>
            <a:custGeom>
              <a:avLst/>
              <a:gdLst/>
              <a:ahLst/>
              <a:cxnLst/>
              <a:rect l="l" t="t" r="r" b="b"/>
              <a:pathLst>
                <a:path w="732" h="2148" extrusionOk="0">
                  <a:moveTo>
                    <a:pt x="118" y="0"/>
                  </a:moveTo>
                  <a:lnTo>
                    <a:pt x="0" y="47"/>
                  </a:lnTo>
                  <a:lnTo>
                    <a:pt x="590" y="2147"/>
                  </a:lnTo>
                  <a:lnTo>
                    <a:pt x="732" y="2100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341339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5" name="Google Shape;515;p6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516" name="Google Shape;516;p6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" name="Google Shape;517;p6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" name="Google Shape;518;p6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" name="Google Shape;519;p6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" name="Google Shape;520;p6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" name="Google Shape;521;p6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" name="Google Shape;522;p6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" name="Google Shape;523;p6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" name="Google Shape;524;p6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" name="Google Shape;525;p6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" name="Google Shape;526;p6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" name="Google Shape;527;p6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" name="Google Shape;528;p6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" name="Google Shape;529;p6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" name="Google Shape;530;p6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" name="Google Shape;531;p6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" name="Google Shape;532;p6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" name="Google Shape;533;p6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" name="Google Shape;534;p6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" name="Google Shape;535;p6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" name="Google Shape;536;p6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" name="Google Shape;537;p6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" name="Google Shape;538;p6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" name="Google Shape;539;p6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40" name="Google Shape;540;p6"/>
          <p:cNvGrpSpPr/>
          <p:nvPr/>
        </p:nvGrpSpPr>
        <p:grpSpPr>
          <a:xfrm>
            <a:off x="10291639" y="733605"/>
            <a:ext cx="993895" cy="1387499"/>
            <a:chOff x="7718729" y="550204"/>
            <a:chExt cx="745421" cy="1040624"/>
          </a:xfrm>
        </p:grpSpPr>
        <p:sp>
          <p:nvSpPr>
            <p:cNvPr id="541" name="Google Shape;541;p6"/>
            <p:cNvSpPr/>
            <p:nvPr/>
          </p:nvSpPr>
          <p:spPr>
            <a:xfrm>
              <a:off x="7918047" y="706067"/>
              <a:ext cx="510481" cy="688586"/>
            </a:xfrm>
            <a:custGeom>
              <a:avLst/>
              <a:gdLst/>
              <a:ahLst/>
              <a:cxnLst/>
              <a:rect l="l" t="t" r="r" b="b"/>
              <a:pathLst>
                <a:path w="19278" h="26004" extrusionOk="0">
                  <a:moveTo>
                    <a:pt x="3563" y="1"/>
                  </a:moveTo>
                  <a:lnTo>
                    <a:pt x="0" y="2384"/>
                  </a:lnTo>
                  <a:lnTo>
                    <a:pt x="15691" y="26003"/>
                  </a:lnTo>
                  <a:lnTo>
                    <a:pt x="19278" y="23620"/>
                  </a:lnTo>
                  <a:lnTo>
                    <a:pt x="3563" y="1"/>
                  </a:lnTo>
                  <a:close/>
                </a:path>
              </a:pathLst>
            </a:custGeom>
            <a:solidFill>
              <a:srgbClr val="EFE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" name="Google Shape;542;p6"/>
            <p:cNvSpPr/>
            <p:nvPr/>
          </p:nvSpPr>
          <p:spPr>
            <a:xfrm>
              <a:off x="7823062" y="769197"/>
              <a:ext cx="510508" cy="688559"/>
            </a:xfrm>
            <a:custGeom>
              <a:avLst/>
              <a:gdLst/>
              <a:ahLst/>
              <a:cxnLst/>
              <a:rect l="l" t="t" r="r" b="b"/>
              <a:pathLst>
                <a:path w="19279" h="26003" extrusionOk="0">
                  <a:moveTo>
                    <a:pt x="3587" y="0"/>
                  </a:moveTo>
                  <a:lnTo>
                    <a:pt x="1" y="2383"/>
                  </a:lnTo>
                  <a:lnTo>
                    <a:pt x="15715" y="26002"/>
                  </a:lnTo>
                  <a:lnTo>
                    <a:pt x="19278" y="23619"/>
                  </a:lnTo>
                  <a:lnTo>
                    <a:pt x="3587" y="0"/>
                  </a:lnTo>
                  <a:close/>
                </a:path>
              </a:pathLst>
            </a:custGeom>
            <a:solidFill>
              <a:srgbClr val="D1C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" name="Google Shape;543;p6"/>
            <p:cNvSpPr/>
            <p:nvPr/>
          </p:nvSpPr>
          <p:spPr>
            <a:xfrm>
              <a:off x="8408516" y="1479585"/>
              <a:ext cx="55634" cy="111242"/>
            </a:xfrm>
            <a:custGeom>
              <a:avLst/>
              <a:gdLst/>
              <a:ahLst/>
              <a:cxnLst/>
              <a:rect l="l" t="t" r="r" b="b"/>
              <a:pathLst>
                <a:path w="2101" h="4201" extrusionOk="0">
                  <a:moveTo>
                    <a:pt x="1534" y="1"/>
                  </a:moveTo>
                  <a:lnTo>
                    <a:pt x="0" y="1039"/>
                  </a:lnTo>
                  <a:lnTo>
                    <a:pt x="2100" y="4201"/>
                  </a:lnTo>
                  <a:lnTo>
                    <a:pt x="1534" y="1"/>
                  </a:lnTo>
                  <a:close/>
                </a:path>
              </a:pathLst>
            </a:custGeom>
            <a:solidFill>
              <a:srgbClr val="EFE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" name="Google Shape;544;p6"/>
            <p:cNvSpPr/>
            <p:nvPr/>
          </p:nvSpPr>
          <p:spPr>
            <a:xfrm>
              <a:off x="8367895" y="1507098"/>
              <a:ext cx="96255" cy="83730"/>
            </a:xfrm>
            <a:custGeom>
              <a:avLst/>
              <a:gdLst/>
              <a:ahLst/>
              <a:cxnLst/>
              <a:rect l="l" t="t" r="r" b="b"/>
              <a:pathLst>
                <a:path w="3635" h="3162" extrusionOk="0">
                  <a:moveTo>
                    <a:pt x="1534" y="0"/>
                  </a:moveTo>
                  <a:lnTo>
                    <a:pt x="1" y="1015"/>
                  </a:lnTo>
                  <a:lnTo>
                    <a:pt x="3634" y="3162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rgbClr val="D1C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" name="Google Shape;545;p6"/>
            <p:cNvSpPr/>
            <p:nvPr/>
          </p:nvSpPr>
          <p:spPr>
            <a:xfrm>
              <a:off x="8334159" y="1331507"/>
              <a:ext cx="115003" cy="175615"/>
            </a:xfrm>
            <a:custGeom>
              <a:avLst/>
              <a:gdLst/>
              <a:ahLst/>
              <a:cxnLst/>
              <a:rect l="l" t="t" r="r" b="b"/>
              <a:pathLst>
                <a:path w="4343" h="6632" extrusionOk="0">
                  <a:moveTo>
                    <a:pt x="3564" y="1"/>
                  </a:moveTo>
                  <a:lnTo>
                    <a:pt x="1" y="2384"/>
                  </a:lnTo>
                  <a:lnTo>
                    <a:pt x="2808" y="6631"/>
                  </a:lnTo>
                  <a:lnTo>
                    <a:pt x="4342" y="5593"/>
                  </a:lnTo>
                  <a:lnTo>
                    <a:pt x="3564" y="1"/>
                  </a:lnTo>
                  <a:close/>
                </a:path>
              </a:pathLst>
            </a:custGeom>
            <a:solidFill>
              <a:srgbClr val="FFDF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" name="Google Shape;546;p6"/>
            <p:cNvSpPr/>
            <p:nvPr/>
          </p:nvSpPr>
          <p:spPr>
            <a:xfrm>
              <a:off x="8239200" y="1394636"/>
              <a:ext cx="169340" cy="139338"/>
            </a:xfrm>
            <a:custGeom>
              <a:avLst/>
              <a:gdLst/>
              <a:ahLst/>
              <a:cxnLst/>
              <a:rect l="l" t="t" r="r" b="b"/>
              <a:pathLst>
                <a:path w="6395" h="5262" extrusionOk="0">
                  <a:moveTo>
                    <a:pt x="3587" y="0"/>
                  </a:moveTo>
                  <a:lnTo>
                    <a:pt x="0" y="2383"/>
                  </a:lnTo>
                  <a:lnTo>
                    <a:pt x="4861" y="5262"/>
                  </a:lnTo>
                  <a:lnTo>
                    <a:pt x="6394" y="4247"/>
                  </a:lnTo>
                  <a:lnTo>
                    <a:pt x="3587" y="0"/>
                  </a:lnTo>
                  <a:close/>
                </a:path>
              </a:pathLst>
            </a:custGeom>
            <a:solidFill>
              <a:srgbClr val="F2C8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" name="Google Shape;547;p6"/>
            <p:cNvSpPr/>
            <p:nvPr/>
          </p:nvSpPr>
          <p:spPr>
            <a:xfrm>
              <a:off x="7789369" y="735024"/>
              <a:ext cx="121225" cy="103113"/>
            </a:xfrm>
            <a:custGeom>
              <a:avLst/>
              <a:gdLst/>
              <a:ahLst/>
              <a:cxnLst/>
              <a:rect l="l" t="t" r="r" b="b"/>
              <a:pathLst>
                <a:path w="4578" h="3894" extrusionOk="0">
                  <a:moveTo>
                    <a:pt x="3563" y="0"/>
                  </a:moveTo>
                  <a:lnTo>
                    <a:pt x="0" y="2360"/>
                  </a:lnTo>
                  <a:lnTo>
                    <a:pt x="1015" y="3894"/>
                  </a:lnTo>
                  <a:lnTo>
                    <a:pt x="4578" y="1511"/>
                  </a:lnTo>
                  <a:lnTo>
                    <a:pt x="35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" name="Google Shape;548;p6"/>
            <p:cNvSpPr/>
            <p:nvPr/>
          </p:nvSpPr>
          <p:spPr>
            <a:xfrm>
              <a:off x="7891169" y="665473"/>
              <a:ext cx="121252" cy="103749"/>
            </a:xfrm>
            <a:custGeom>
              <a:avLst/>
              <a:gdLst/>
              <a:ahLst/>
              <a:cxnLst/>
              <a:rect l="l" t="t" r="r" b="b"/>
              <a:pathLst>
                <a:path w="4579" h="3918" extrusionOk="0">
                  <a:moveTo>
                    <a:pt x="3563" y="0"/>
                  </a:moveTo>
                  <a:lnTo>
                    <a:pt x="1" y="2383"/>
                  </a:lnTo>
                  <a:lnTo>
                    <a:pt x="1015" y="3917"/>
                  </a:lnTo>
                  <a:lnTo>
                    <a:pt x="4578" y="1534"/>
                  </a:lnTo>
                  <a:lnTo>
                    <a:pt x="3563" y="0"/>
                  </a:lnTo>
                  <a:close/>
                </a:path>
              </a:pathLst>
            </a:custGeom>
            <a:solidFill>
              <a:srgbClr val="73BC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" name="Google Shape;549;p6"/>
            <p:cNvSpPr/>
            <p:nvPr/>
          </p:nvSpPr>
          <p:spPr>
            <a:xfrm>
              <a:off x="7718729" y="591752"/>
              <a:ext cx="172464" cy="200586"/>
            </a:xfrm>
            <a:custGeom>
              <a:avLst/>
              <a:gdLst/>
              <a:ahLst/>
              <a:cxnLst/>
              <a:rect l="l" t="t" r="r" b="b"/>
              <a:pathLst>
                <a:path w="6513" h="7575" extrusionOk="0">
                  <a:moveTo>
                    <a:pt x="3068" y="0"/>
                  </a:moveTo>
                  <a:lnTo>
                    <a:pt x="1251" y="1227"/>
                  </a:lnTo>
                  <a:cubicBezTo>
                    <a:pt x="260" y="1864"/>
                    <a:pt x="0" y="3185"/>
                    <a:pt x="661" y="4176"/>
                  </a:cubicBezTo>
                  <a:lnTo>
                    <a:pt x="2926" y="7574"/>
                  </a:lnTo>
                  <a:lnTo>
                    <a:pt x="6513" y="5191"/>
                  </a:lnTo>
                  <a:lnTo>
                    <a:pt x="30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" name="Google Shape;550;p6"/>
            <p:cNvSpPr/>
            <p:nvPr/>
          </p:nvSpPr>
          <p:spPr>
            <a:xfrm>
              <a:off x="7799336" y="550204"/>
              <a:ext cx="186843" cy="179031"/>
            </a:xfrm>
            <a:custGeom>
              <a:avLst/>
              <a:gdLst/>
              <a:ahLst/>
              <a:cxnLst/>
              <a:rect l="l" t="t" r="r" b="b"/>
              <a:pathLst>
                <a:path w="7056" h="6761" extrusionOk="0">
                  <a:moveTo>
                    <a:pt x="3019" y="1"/>
                  </a:moveTo>
                  <a:cubicBezTo>
                    <a:pt x="2612" y="1"/>
                    <a:pt x="2202" y="119"/>
                    <a:pt x="1841" y="366"/>
                  </a:cubicBezTo>
                  <a:lnTo>
                    <a:pt x="0" y="1569"/>
                  </a:lnTo>
                  <a:lnTo>
                    <a:pt x="3445" y="6760"/>
                  </a:lnTo>
                  <a:lnTo>
                    <a:pt x="7055" y="4353"/>
                  </a:lnTo>
                  <a:lnTo>
                    <a:pt x="4790" y="956"/>
                  </a:lnTo>
                  <a:cubicBezTo>
                    <a:pt x="4376" y="334"/>
                    <a:pt x="3702" y="1"/>
                    <a:pt x="3019" y="1"/>
                  </a:cubicBezTo>
                  <a:close/>
                </a:path>
              </a:pathLst>
            </a:custGeom>
            <a:solidFill>
              <a:srgbClr val="E177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" name="Google Shape;551;p6"/>
            <p:cNvSpPr/>
            <p:nvPr/>
          </p:nvSpPr>
          <p:spPr>
            <a:xfrm>
              <a:off x="7918047" y="748568"/>
              <a:ext cx="446135" cy="646086"/>
            </a:xfrm>
            <a:custGeom>
              <a:avLst/>
              <a:gdLst/>
              <a:ahLst/>
              <a:cxnLst/>
              <a:rect l="l" t="t" r="r" b="b"/>
              <a:pathLst>
                <a:path w="16848" h="24399" extrusionOk="0">
                  <a:moveTo>
                    <a:pt x="1133" y="0"/>
                  </a:moveTo>
                  <a:lnTo>
                    <a:pt x="0" y="779"/>
                  </a:lnTo>
                  <a:lnTo>
                    <a:pt x="15691" y="24398"/>
                  </a:lnTo>
                  <a:lnTo>
                    <a:pt x="16847" y="23619"/>
                  </a:lnTo>
                  <a:lnTo>
                    <a:pt x="1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" name="Google Shape;552;p6"/>
            <p:cNvSpPr/>
            <p:nvPr/>
          </p:nvSpPr>
          <p:spPr>
            <a:xfrm>
              <a:off x="7887436" y="769197"/>
              <a:ext cx="446135" cy="645450"/>
            </a:xfrm>
            <a:custGeom>
              <a:avLst/>
              <a:gdLst/>
              <a:ahLst/>
              <a:cxnLst/>
              <a:rect l="l" t="t" r="r" b="b"/>
              <a:pathLst>
                <a:path w="16848" h="24375" extrusionOk="0">
                  <a:moveTo>
                    <a:pt x="1133" y="0"/>
                  </a:moveTo>
                  <a:lnTo>
                    <a:pt x="0" y="755"/>
                  </a:lnTo>
                  <a:lnTo>
                    <a:pt x="15691" y="24374"/>
                  </a:lnTo>
                  <a:lnTo>
                    <a:pt x="16847" y="23619"/>
                  </a:lnTo>
                  <a:lnTo>
                    <a:pt x="113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53" name="Google Shape;553;p6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4" name="Google Shape;554;p6"/>
          <p:cNvSpPr/>
          <p:nvPr/>
        </p:nvSpPr>
        <p:spPr>
          <a:xfrm>
            <a:off x="9473539" y="3767160"/>
            <a:ext cx="20867" cy="20125"/>
          </a:xfrm>
          <a:custGeom>
            <a:avLst/>
            <a:gdLst/>
            <a:ahLst/>
            <a:cxnLst/>
            <a:rect l="l" t="t" r="r" b="b"/>
            <a:pathLst>
              <a:path w="591" h="570" extrusionOk="0">
                <a:moveTo>
                  <a:pt x="320" y="0"/>
                </a:moveTo>
                <a:cubicBezTo>
                  <a:pt x="308" y="0"/>
                  <a:pt x="296" y="1"/>
                  <a:pt x="284" y="3"/>
                </a:cubicBezTo>
                <a:cubicBezTo>
                  <a:pt x="119" y="3"/>
                  <a:pt x="1" y="145"/>
                  <a:pt x="1" y="310"/>
                </a:cubicBezTo>
                <a:cubicBezTo>
                  <a:pt x="24" y="452"/>
                  <a:pt x="142" y="570"/>
                  <a:pt x="308" y="570"/>
                </a:cubicBezTo>
                <a:cubicBezTo>
                  <a:pt x="473" y="570"/>
                  <a:pt x="591" y="428"/>
                  <a:pt x="567" y="263"/>
                </a:cubicBezTo>
                <a:cubicBezTo>
                  <a:pt x="567" y="112"/>
                  <a:pt x="449" y="0"/>
                  <a:pt x="32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5" name="Google Shape;555;p6"/>
          <p:cNvSpPr txBox="1">
            <a:spLocks noGrp="1"/>
          </p:cNvSpPr>
          <p:nvPr>
            <p:ph type="title"/>
          </p:nvPr>
        </p:nvSpPr>
        <p:spPr>
          <a:xfrm>
            <a:off x="1662167" y="728100"/>
            <a:ext cx="51832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667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556" name="Google Shape;556;p6"/>
          <p:cNvGrpSpPr/>
          <p:nvPr/>
        </p:nvGrpSpPr>
        <p:grpSpPr>
          <a:xfrm>
            <a:off x="10204482" y="5577905"/>
            <a:ext cx="1093028" cy="1154179"/>
            <a:chOff x="7088286" y="1674216"/>
            <a:chExt cx="819771" cy="865634"/>
          </a:xfrm>
        </p:grpSpPr>
        <p:grpSp>
          <p:nvGrpSpPr>
            <p:cNvPr id="557" name="Google Shape;557;p6"/>
            <p:cNvGrpSpPr/>
            <p:nvPr/>
          </p:nvGrpSpPr>
          <p:grpSpPr>
            <a:xfrm>
              <a:off x="7331958" y="1674216"/>
              <a:ext cx="576099" cy="865634"/>
              <a:chOff x="7331958" y="1674216"/>
              <a:chExt cx="576099" cy="865634"/>
            </a:xfrm>
          </p:grpSpPr>
          <p:sp>
            <p:nvSpPr>
              <p:cNvPr id="558" name="Google Shape;558;p6"/>
              <p:cNvSpPr/>
              <p:nvPr/>
            </p:nvSpPr>
            <p:spPr>
              <a:xfrm>
                <a:off x="7331958" y="1859552"/>
                <a:ext cx="576099" cy="680298"/>
              </a:xfrm>
              <a:custGeom>
                <a:avLst/>
                <a:gdLst/>
                <a:ahLst/>
                <a:cxnLst/>
                <a:rect l="l" t="t" r="r" b="b"/>
                <a:pathLst>
                  <a:path w="21756" h="25691" extrusionOk="0">
                    <a:moveTo>
                      <a:pt x="11030" y="0"/>
                    </a:moveTo>
                    <a:cubicBezTo>
                      <a:pt x="10081" y="0"/>
                      <a:pt x="9170" y="525"/>
                      <a:pt x="8731" y="1437"/>
                    </a:cubicBezTo>
                    <a:lnTo>
                      <a:pt x="614" y="18261"/>
                    </a:lnTo>
                    <a:cubicBezTo>
                      <a:pt x="1" y="19511"/>
                      <a:pt x="520" y="21045"/>
                      <a:pt x="1794" y="21658"/>
                    </a:cubicBezTo>
                    <a:lnTo>
                      <a:pt x="5027" y="23216"/>
                    </a:lnTo>
                    <a:lnTo>
                      <a:pt x="6372" y="23876"/>
                    </a:lnTo>
                    <a:lnTo>
                      <a:pt x="9604" y="25434"/>
                    </a:lnTo>
                    <a:cubicBezTo>
                      <a:pt x="9966" y="25608"/>
                      <a:pt x="10350" y="25691"/>
                      <a:pt x="10727" y="25691"/>
                    </a:cubicBezTo>
                    <a:cubicBezTo>
                      <a:pt x="11676" y="25691"/>
                      <a:pt x="12586" y="25166"/>
                      <a:pt x="13025" y="24254"/>
                    </a:cubicBezTo>
                    <a:lnTo>
                      <a:pt x="21142" y="7430"/>
                    </a:lnTo>
                    <a:cubicBezTo>
                      <a:pt x="21756" y="6180"/>
                      <a:pt x="21237" y="4646"/>
                      <a:pt x="19986" y="4033"/>
                    </a:cubicBezTo>
                    <a:lnTo>
                      <a:pt x="19089" y="3608"/>
                    </a:lnTo>
                    <a:cubicBezTo>
                      <a:pt x="18641" y="3396"/>
                      <a:pt x="18429" y="2877"/>
                      <a:pt x="18618" y="2405"/>
                    </a:cubicBezTo>
                    <a:lnTo>
                      <a:pt x="14276" y="305"/>
                    </a:lnTo>
                    <a:cubicBezTo>
                      <a:pt x="14093" y="604"/>
                      <a:pt x="13769" y="775"/>
                      <a:pt x="13437" y="775"/>
                    </a:cubicBezTo>
                    <a:cubicBezTo>
                      <a:pt x="13298" y="775"/>
                      <a:pt x="13158" y="745"/>
                      <a:pt x="13025" y="682"/>
                    </a:cubicBezTo>
                    <a:lnTo>
                      <a:pt x="12152" y="257"/>
                    </a:lnTo>
                    <a:cubicBezTo>
                      <a:pt x="11790" y="83"/>
                      <a:pt x="11407" y="0"/>
                      <a:pt x="1103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9" name="Google Shape;559;p6"/>
              <p:cNvSpPr/>
              <p:nvPr/>
            </p:nvSpPr>
            <p:spPr>
              <a:xfrm>
                <a:off x="7698737" y="1674216"/>
                <a:ext cx="186207" cy="248409"/>
              </a:xfrm>
              <a:custGeom>
                <a:avLst/>
                <a:gdLst/>
                <a:ahLst/>
                <a:cxnLst/>
                <a:rect l="l" t="t" r="r" b="b"/>
                <a:pathLst>
                  <a:path w="7032" h="9381" extrusionOk="0">
                    <a:moveTo>
                      <a:pt x="6460" y="0"/>
                    </a:moveTo>
                    <a:cubicBezTo>
                      <a:pt x="6430" y="0"/>
                      <a:pt x="6400" y="4"/>
                      <a:pt x="6371" y="13"/>
                    </a:cubicBezTo>
                    <a:cubicBezTo>
                      <a:pt x="5852" y="178"/>
                      <a:pt x="5380" y="461"/>
                      <a:pt x="5002" y="862"/>
                    </a:cubicBezTo>
                    <a:cubicBezTo>
                      <a:pt x="4059" y="1853"/>
                      <a:pt x="3799" y="3387"/>
                      <a:pt x="2785" y="4307"/>
                    </a:cubicBezTo>
                    <a:lnTo>
                      <a:pt x="3445" y="4637"/>
                    </a:lnTo>
                    <a:cubicBezTo>
                      <a:pt x="3666" y="4718"/>
                      <a:pt x="3562" y="5021"/>
                      <a:pt x="3380" y="5021"/>
                    </a:cubicBezTo>
                    <a:cubicBezTo>
                      <a:pt x="3349" y="5021"/>
                      <a:pt x="3315" y="5012"/>
                      <a:pt x="3280" y="4991"/>
                    </a:cubicBezTo>
                    <a:lnTo>
                      <a:pt x="2619" y="4685"/>
                    </a:lnTo>
                    <a:cubicBezTo>
                      <a:pt x="2413" y="4585"/>
                      <a:pt x="2194" y="4537"/>
                      <a:pt x="1977" y="4537"/>
                    </a:cubicBezTo>
                    <a:cubicBezTo>
                      <a:pt x="1425" y="4537"/>
                      <a:pt x="891" y="4844"/>
                      <a:pt x="637" y="5369"/>
                    </a:cubicBezTo>
                    <a:lnTo>
                      <a:pt x="0" y="6714"/>
                    </a:lnTo>
                    <a:lnTo>
                      <a:pt x="2572" y="7964"/>
                    </a:lnTo>
                    <a:lnTo>
                      <a:pt x="2926" y="8130"/>
                    </a:lnTo>
                    <a:lnTo>
                      <a:pt x="5522" y="9380"/>
                    </a:lnTo>
                    <a:lnTo>
                      <a:pt x="6159" y="8035"/>
                    </a:lnTo>
                    <a:cubicBezTo>
                      <a:pt x="6513" y="7304"/>
                      <a:pt x="6206" y="6407"/>
                      <a:pt x="5451" y="6053"/>
                    </a:cubicBezTo>
                    <a:lnTo>
                      <a:pt x="4814" y="5746"/>
                    </a:lnTo>
                    <a:cubicBezTo>
                      <a:pt x="4629" y="5623"/>
                      <a:pt x="4730" y="5375"/>
                      <a:pt x="4899" y="5375"/>
                    </a:cubicBezTo>
                    <a:cubicBezTo>
                      <a:pt x="4925" y="5375"/>
                      <a:pt x="4951" y="5380"/>
                      <a:pt x="4979" y="5392"/>
                    </a:cubicBezTo>
                    <a:lnTo>
                      <a:pt x="5640" y="5699"/>
                    </a:lnTo>
                    <a:cubicBezTo>
                      <a:pt x="5734" y="4331"/>
                      <a:pt x="6772" y="3174"/>
                      <a:pt x="6961" y="1806"/>
                    </a:cubicBezTo>
                    <a:cubicBezTo>
                      <a:pt x="7032" y="1263"/>
                      <a:pt x="6984" y="721"/>
                      <a:pt x="6772" y="201"/>
                    </a:cubicBezTo>
                    <a:cubicBezTo>
                      <a:pt x="6733" y="85"/>
                      <a:pt x="6599" y="0"/>
                      <a:pt x="646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0" name="Google Shape;560;p6"/>
              <p:cNvSpPr/>
              <p:nvPr/>
            </p:nvSpPr>
            <p:spPr>
              <a:xfrm>
                <a:off x="7731837" y="1817395"/>
                <a:ext cx="23144" cy="36993"/>
              </a:xfrm>
              <a:custGeom>
                <a:avLst/>
                <a:gdLst/>
                <a:ahLst/>
                <a:cxnLst/>
                <a:rect l="l" t="t" r="r" b="b"/>
                <a:pathLst>
                  <a:path w="874" h="1397" extrusionOk="0">
                    <a:moveTo>
                      <a:pt x="713" y="0"/>
                    </a:moveTo>
                    <a:cubicBezTo>
                      <a:pt x="651" y="0"/>
                      <a:pt x="603" y="27"/>
                      <a:pt x="567" y="80"/>
                    </a:cubicBezTo>
                    <a:lnTo>
                      <a:pt x="48" y="1189"/>
                    </a:lnTo>
                    <a:cubicBezTo>
                      <a:pt x="1" y="1260"/>
                      <a:pt x="48" y="1354"/>
                      <a:pt x="119" y="1378"/>
                    </a:cubicBezTo>
                    <a:cubicBezTo>
                      <a:pt x="139" y="1391"/>
                      <a:pt x="158" y="1397"/>
                      <a:pt x="178" y="1397"/>
                    </a:cubicBezTo>
                    <a:cubicBezTo>
                      <a:pt x="227" y="1397"/>
                      <a:pt x="274" y="1358"/>
                      <a:pt x="308" y="1307"/>
                    </a:cubicBezTo>
                    <a:lnTo>
                      <a:pt x="827" y="221"/>
                    </a:lnTo>
                    <a:cubicBezTo>
                      <a:pt x="874" y="151"/>
                      <a:pt x="850" y="56"/>
                      <a:pt x="779" y="9"/>
                    </a:cubicBezTo>
                    <a:cubicBezTo>
                      <a:pt x="756" y="3"/>
                      <a:pt x="734" y="0"/>
                      <a:pt x="713" y="0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1" name="Google Shape;561;p6"/>
              <p:cNvSpPr/>
              <p:nvPr/>
            </p:nvSpPr>
            <p:spPr>
              <a:xfrm>
                <a:off x="7753710" y="1827749"/>
                <a:ext cx="22534" cy="36993"/>
              </a:xfrm>
              <a:custGeom>
                <a:avLst/>
                <a:gdLst/>
                <a:ahLst/>
                <a:cxnLst/>
                <a:rect l="l" t="t" r="r" b="b"/>
                <a:pathLst>
                  <a:path w="851" h="1397" extrusionOk="0">
                    <a:moveTo>
                      <a:pt x="693" y="0"/>
                    </a:moveTo>
                    <a:cubicBezTo>
                      <a:pt x="638" y="0"/>
                      <a:pt x="584" y="39"/>
                      <a:pt x="567" y="90"/>
                    </a:cubicBezTo>
                    <a:lnTo>
                      <a:pt x="24" y="1199"/>
                    </a:lnTo>
                    <a:cubicBezTo>
                      <a:pt x="1" y="1270"/>
                      <a:pt x="24" y="1341"/>
                      <a:pt x="95" y="1388"/>
                    </a:cubicBezTo>
                    <a:cubicBezTo>
                      <a:pt x="113" y="1394"/>
                      <a:pt x="132" y="1397"/>
                      <a:pt x="151" y="1397"/>
                    </a:cubicBezTo>
                    <a:cubicBezTo>
                      <a:pt x="209" y="1397"/>
                      <a:pt x="266" y="1370"/>
                      <a:pt x="284" y="1317"/>
                    </a:cubicBezTo>
                    <a:lnTo>
                      <a:pt x="826" y="208"/>
                    </a:lnTo>
                    <a:cubicBezTo>
                      <a:pt x="850" y="137"/>
                      <a:pt x="826" y="43"/>
                      <a:pt x="756" y="19"/>
                    </a:cubicBezTo>
                    <a:cubicBezTo>
                      <a:pt x="736" y="6"/>
                      <a:pt x="714" y="0"/>
                      <a:pt x="693" y="0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2" name="Google Shape;562;p6"/>
              <p:cNvSpPr/>
              <p:nvPr/>
            </p:nvSpPr>
            <p:spPr>
              <a:xfrm>
                <a:off x="7774947" y="1837997"/>
                <a:ext cx="22534" cy="36754"/>
              </a:xfrm>
              <a:custGeom>
                <a:avLst/>
                <a:gdLst/>
                <a:ahLst/>
                <a:cxnLst/>
                <a:rect l="l" t="t" r="r" b="b"/>
                <a:pathLst>
                  <a:path w="851" h="1388" extrusionOk="0">
                    <a:moveTo>
                      <a:pt x="700" y="1"/>
                    </a:moveTo>
                    <a:cubicBezTo>
                      <a:pt x="642" y="1"/>
                      <a:pt x="585" y="27"/>
                      <a:pt x="567" y="80"/>
                    </a:cubicBezTo>
                    <a:lnTo>
                      <a:pt x="24" y="1189"/>
                    </a:lnTo>
                    <a:cubicBezTo>
                      <a:pt x="1" y="1260"/>
                      <a:pt x="24" y="1331"/>
                      <a:pt x="95" y="1378"/>
                    </a:cubicBezTo>
                    <a:cubicBezTo>
                      <a:pt x="113" y="1384"/>
                      <a:pt x="132" y="1387"/>
                      <a:pt x="151" y="1387"/>
                    </a:cubicBezTo>
                    <a:cubicBezTo>
                      <a:pt x="209" y="1387"/>
                      <a:pt x="266" y="1361"/>
                      <a:pt x="284" y="1307"/>
                    </a:cubicBezTo>
                    <a:lnTo>
                      <a:pt x="827" y="198"/>
                    </a:lnTo>
                    <a:cubicBezTo>
                      <a:pt x="850" y="128"/>
                      <a:pt x="827" y="57"/>
                      <a:pt x="756" y="10"/>
                    </a:cubicBezTo>
                    <a:cubicBezTo>
                      <a:pt x="738" y="4"/>
                      <a:pt x="719" y="1"/>
                      <a:pt x="700" y="1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3" name="Google Shape;563;p6"/>
              <p:cNvSpPr/>
              <p:nvPr/>
            </p:nvSpPr>
            <p:spPr>
              <a:xfrm>
                <a:off x="7796211" y="1848616"/>
                <a:ext cx="22508" cy="36754"/>
              </a:xfrm>
              <a:custGeom>
                <a:avLst/>
                <a:gdLst/>
                <a:ahLst/>
                <a:cxnLst/>
                <a:rect l="l" t="t" r="r" b="b"/>
                <a:pathLst>
                  <a:path w="850" h="1388" extrusionOk="0">
                    <a:moveTo>
                      <a:pt x="699" y="1"/>
                    </a:moveTo>
                    <a:cubicBezTo>
                      <a:pt x="642" y="1"/>
                      <a:pt x="584" y="28"/>
                      <a:pt x="566" y="81"/>
                    </a:cubicBezTo>
                    <a:lnTo>
                      <a:pt x="24" y="1190"/>
                    </a:lnTo>
                    <a:cubicBezTo>
                      <a:pt x="0" y="1260"/>
                      <a:pt x="24" y="1331"/>
                      <a:pt x="95" y="1378"/>
                    </a:cubicBezTo>
                    <a:cubicBezTo>
                      <a:pt x="112" y="1384"/>
                      <a:pt x="131" y="1387"/>
                      <a:pt x="151" y="1387"/>
                    </a:cubicBezTo>
                    <a:cubicBezTo>
                      <a:pt x="210" y="1387"/>
                      <a:pt x="271" y="1361"/>
                      <a:pt x="307" y="1308"/>
                    </a:cubicBezTo>
                    <a:lnTo>
                      <a:pt x="826" y="199"/>
                    </a:lnTo>
                    <a:cubicBezTo>
                      <a:pt x="850" y="128"/>
                      <a:pt x="826" y="57"/>
                      <a:pt x="755" y="10"/>
                    </a:cubicBezTo>
                    <a:cubicBezTo>
                      <a:pt x="737" y="4"/>
                      <a:pt x="718" y="1"/>
                      <a:pt x="699" y="1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4" name="Google Shape;564;p6"/>
              <p:cNvSpPr/>
              <p:nvPr/>
            </p:nvSpPr>
            <p:spPr>
              <a:xfrm>
                <a:off x="7817448" y="1858625"/>
                <a:ext cx="23144" cy="36993"/>
              </a:xfrm>
              <a:custGeom>
                <a:avLst/>
                <a:gdLst/>
                <a:ahLst/>
                <a:cxnLst/>
                <a:rect l="l" t="t" r="r" b="b"/>
                <a:pathLst>
                  <a:path w="874" h="1397" extrusionOk="0">
                    <a:moveTo>
                      <a:pt x="703" y="0"/>
                    </a:moveTo>
                    <a:cubicBezTo>
                      <a:pt x="651" y="0"/>
                      <a:pt x="602" y="27"/>
                      <a:pt x="567" y="80"/>
                    </a:cubicBezTo>
                    <a:lnTo>
                      <a:pt x="48" y="1189"/>
                    </a:lnTo>
                    <a:cubicBezTo>
                      <a:pt x="0" y="1260"/>
                      <a:pt x="24" y="1354"/>
                      <a:pt x="95" y="1378"/>
                    </a:cubicBezTo>
                    <a:cubicBezTo>
                      <a:pt x="115" y="1391"/>
                      <a:pt x="136" y="1397"/>
                      <a:pt x="158" y="1397"/>
                    </a:cubicBezTo>
                    <a:cubicBezTo>
                      <a:pt x="215" y="1397"/>
                      <a:pt x="273" y="1358"/>
                      <a:pt x="307" y="1307"/>
                    </a:cubicBezTo>
                    <a:lnTo>
                      <a:pt x="826" y="222"/>
                    </a:lnTo>
                    <a:cubicBezTo>
                      <a:pt x="873" y="151"/>
                      <a:pt x="826" y="57"/>
                      <a:pt x="755" y="9"/>
                    </a:cubicBezTo>
                    <a:cubicBezTo>
                      <a:pt x="738" y="3"/>
                      <a:pt x="720" y="0"/>
                      <a:pt x="703" y="0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5" name="Google Shape;565;p6"/>
              <p:cNvSpPr/>
              <p:nvPr/>
            </p:nvSpPr>
            <p:spPr>
              <a:xfrm>
                <a:off x="7428823" y="2207954"/>
                <a:ext cx="336773" cy="258736"/>
              </a:xfrm>
              <a:custGeom>
                <a:avLst/>
                <a:gdLst/>
                <a:ahLst/>
                <a:cxnLst/>
                <a:rect l="l" t="t" r="r" b="b"/>
                <a:pathLst>
                  <a:path w="12718" h="9771" extrusionOk="0">
                    <a:moveTo>
                      <a:pt x="12259" y="0"/>
                    </a:moveTo>
                    <a:cubicBezTo>
                      <a:pt x="10080" y="0"/>
                      <a:pt x="7931" y="470"/>
                      <a:pt x="5946" y="1352"/>
                    </a:cubicBezTo>
                    <a:cubicBezTo>
                      <a:pt x="3610" y="2414"/>
                      <a:pt x="1581" y="4018"/>
                      <a:pt x="0" y="6048"/>
                    </a:cubicBezTo>
                    <a:lnTo>
                      <a:pt x="7669" y="9728"/>
                    </a:lnTo>
                    <a:cubicBezTo>
                      <a:pt x="7712" y="9757"/>
                      <a:pt x="7762" y="9771"/>
                      <a:pt x="7812" y="9771"/>
                    </a:cubicBezTo>
                    <a:cubicBezTo>
                      <a:pt x="7927" y="9771"/>
                      <a:pt x="8044" y="9701"/>
                      <a:pt x="8093" y="9587"/>
                    </a:cubicBezTo>
                    <a:lnTo>
                      <a:pt x="12718" y="7"/>
                    </a:lnTo>
                    <a:cubicBezTo>
                      <a:pt x="12565" y="2"/>
                      <a:pt x="12412" y="0"/>
                      <a:pt x="1225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6" name="Google Shape;566;p6"/>
              <p:cNvSpPr/>
              <p:nvPr/>
            </p:nvSpPr>
            <p:spPr>
              <a:xfrm>
                <a:off x="7398821" y="1952472"/>
                <a:ext cx="433636" cy="415630"/>
              </a:xfrm>
              <a:custGeom>
                <a:avLst/>
                <a:gdLst/>
                <a:ahLst/>
                <a:cxnLst/>
                <a:rect l="l" t="t" r="r" b="b"/>
                <a:pathLst>
                  <a:path w="16376" h="15696" extrusionOk="0">
                    <a:moveTo>
                      <a:pt x="7462" y="1"/>
                    </a:moveTo>
                    <a:cubicBezTo>
                      <a:pt x="7332" y="1"/>
                      <a:pt x="7202" y="71"/>
                      <a:pt x="7150" y="193"/>
                    </a:cubicBezTo>
                    <a:lnTo>
                      <a:pt x="71" y="14822"/>
                    </a:lnTo>
                    <a:cubicBezTo>
                      <a:pt x="1" y="14988"/>
                      <a:pt x="71" y="15176"/>
                      <a:pt x="236" y="15247"/>
                    </a:cubicBezTo>
                    <a:lnTo>
                      <a:pt x="1110" y="15696"/>
                    </a:lnTo>
                    <a:cubicBezTo>
                      <a:pt x="4040" y="11873"/>
                      <a:pt x="8569" y="9649"/>
                      <a:pt x="13383" y="9649"/>
                    </a:cubicBezTo>
                    <a:cubicBezTo>
                      <a:pt x="13531" y="9649"/>
                      <a:pt x="13679" y="9651"/>
                      <a:pt x="13827" y="9655"/>
                    </a:cubicBezTo>
                    <a:lnTo>
                      <a:pt x="13851" y="9655"/>
                    </a:lnTo>
                    <a:lnTo>
                      <a:pt x="16281" y="4606"/>
                    </a:lnTo>
                    <a:cubicBezTo>
                      <a:pt x="16376" y="4441"/>
                      <a:pt x="16305" y="4228"/>
                      <a:pt x="16140" y="4157"/>
                    </a:cubicBezTo>
                    <a:lnTo>
                      <a:pt x="7598" y="28"/>
                    </a:lnTo>
                    <a:cubicBezTo>
                      <a:pt x="7555" y="10"/>
                      <a:pt x="7509" y="1"/>
                      <a:pt x="746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567" name="Google Shape;567;p6"/>
            <p:cNvSpPr/>
            <p:nvPr/>
          </p:nvSpPr>
          <p:spPr>
            <a:xfrm>
              <a:off x="7088286" y="2013800"/>
              <a:ext cx="73138" cy="73138"/>
            </a:xfrm>
            <a:custGeom>
              <a:avLst/>
              <a:gdLst/>
              <a:ahLst/>
              <a:cxnLst/>
              <a:rect l="l" t="t" r="r" b="b"/>
              <a:pathLst>
                <a:path w="2762" h="2762" extrusionOk="0">
                  <a:moveTo>
                    <a:pt x="1369" y="1"/>
                  </a:moveTo>
                  <a:cubicBezTo>
                    <a:pt x="614" y="1"/>
                    <a:pt x="1" y="614"/>
                    <a:pt x="1" y="1370"/>
                  </a:cubicBezTo>
                  <a:cubicBezTo>
                    <a:pt x="1" y="2148"/>
                    <a:pt x="614" y="2762"/>
                    <a:pt x="1369" y="2762"/>
                  </a:cubicBezTo>
                  <a:cubicBezTo>
                    <a:pt x="2124" y="2762"/>
                    <a:pt x="2761" y="2148"/>
                    <a:pt x="2761" y="1370"/>
                  </a:cubicBezTo>
                  <a:cubicBezTo>
                    <a:pt x="2761" y="614"/>
                    <a:pt x="2124" y="1"/>
                    <a:pt x="13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2249467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9" name="Google Shape;569;p7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570" name="Google Shape;570;p7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" name="Google Shape;571;p7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" name="Google Shape;572;p7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3" name="Google Shape;573;p7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4" name="Google Shape;574;p7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" name="Google Shape;575;p7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" name="Google Shape;576;p7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" name="Google Shape;577;p7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8" name="Google Shape;578;p7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9" name="Google Shape;579;p7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0" name="Google Shape;580;p7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1" name="Google Shape;581;p7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2" name="Google Shape;582;p7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3" name="Google Shape;583;p7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4" name="Google Shape;584;p7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5" name="Google Shape;585;p7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6" name="Google Shape;586;p7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7" name="Google Shape;587;p7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8" name="Google Shape;588;p7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9" name="Google Shape;589;p7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0" name="Google Shape;590;p7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1" name="Google Shape;591;p7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2" name="Google Shape;592;p7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3" name="Google Shape;593;p7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94" name="Google Shape;594;p7"/>
          <p:cNvGrpSpPr/>
          <p:nvPr/>
        </p:nvGrpSpPr>
        <p:grpSpPr>
          <a:xfrm>
            <a:off x="10291639" y="733605"/>
            <a:ext cx="993895" cy="1387499"/>
            <a:chOff x="7718729" y="550204"/>
            <a:chExt cx="745421" cy="1040624"/>
          </a:xfrm>
        </p:grpSpPr>
        <p:sp>
          <p:nvSpPr>
            <p:cNvPr id="595" name="Google Shape;595;p7"/>
            <p:cNvSpPr/>
            <p:nvPr/>
          </p:nvSpPr>
          <p:spPr>
            <a:xfrm>
              <a:off x="7918047" y="706067"/>
              <a:ext cx="510481" cy="688586"/>
            </a:xfrm>
            <a:custGeom>
              <a:avLst/>
              <a:gdLst/>
              <a:ahLst/>
              <a:cxnLst/>
              <a:rect l="l" t="t" r="r" b="b"/>
              <a:pathLst>
                <a:path w="19278" h="26004" extrusionOk="0">
                  <a:moveTo>
                    <a:pt x="3563" y="1"/>
                  </a:moveTo>
                  <a:lnTo>
                    <a:pt x="0" y="2384"/>
                  </a:lnTo>
                  <a:lnTo>
                    <a:pt x="15691" y="26003"/>
                  </a:lnTo>
                  <a:lnTo>
                    <a:pt x="19278" y="23620"/>
                  </a:lnTo>
                  <a:lnTo>
                    <a:pt x="3563" y="1"/>
                  </a:lnTo>
                  <a:close/>
                </a:path>
              </a:pathLst>
            </a:custGeom>
            <a:solidFill>
              <a:srgbClr val="EFE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6" name="Google Shape;596;p7"/>
            <p:cNvSpPr/>
            <p:nvPr/>
          </p:nvSpPr>
          <p:spPr>
            <a:xfrm>
              <a:off x="7823062" y="769197"/>
              <a:ext cx="510508" cy="688559"/>
            </a:xfrm>
            <a:custGeom>
              <a:avLst/>
              <a:gdLst/>
              <a:ahLst/>
              <a:cxnLst/>
              <a:rect l="l" t="t" r="r" b="b"/>
              <a:pathLst>
                <a:path w="19279" h="26003" extrusionOk="0">
                  <a:moveTo>
                    <a:pt x="3587" y="0"/>
                  </a:moveTo>
                  <a:lnTo>
                    <a:pt x="1" y="2383"/>
                  </a:lnTo>
                  <a:lnTo>
                    <a:pt x="15715" y="26002"/>
                  </a:lnTo>
                  <a:lnTo>
                    <a:pt x="19278" y="23619"/>
                  </a:lnTo>
                  <a:lnTo>
                    <a:pt x="3587" y="0"/>
                  </a:lnTo>
                  <a:close/>
                </a:path>
              </a:pathLst>
            </a:custGeom>
            <a:solidFill>
              <a:srgbClr val="D1C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7" name="Google Shape;597;p7"/>
            <p:cNvSpPr/>
            <p:nvPr/>
          </p:nvSpPr>
          <p:spPr>
            <a:xfrm>
              <a:off x="8408516" y="1479585"/>
              <a:ext cx="55634" cy="111242"/>
            </a:xfrm>
            <a:custGeom>
              <a:avLst/>
              <a:gdLst/>
              <a:ahLst/>
              <a:cxnLst/>
              <a:rect l="l" t="t" r="r" b="b"/>
              <a:pathLst>
                <a:path w="2101" h="4201" extrusionOk="0">
                  <a:moveTo>
                    <a:pt x="1534" y="1"/>
                  </a:moveTo>
                  <a:lnTo>
                    <a:pt x="0" y="1039"/>
                  </a:lnTo>
                  <a:lnTo>
                    <a:pt x="2100" y="4201"/>
                  </a:lnTo>
                  <a:lnTo>
                    <a:pt x="1534" y="1"/>
                  </a:lnTo>
                  <a:close/>
                </a:path>
              </a:pathLst>
            </a:custGeom>
            <a:solidFill>
              <a:srgbClr val="EFE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8" name="Google Shape;598;p7"/>
            <p:cNvSpPr/>
            <p:nvPr/>
          </p:nvSpPr>
          <p:spPr>
            <a:xfrm>
              <a:off x="8367895" y="1507098"/>
              <a:ext cx="96255" cy="83730"/>
            </a:xfrm>
            <a:custGeom>
              <a:avLst/>
              <a:gdLst/>
              <a:ahLst/>
              <a:cxnLst/>
              <a:rect l="l" t="t" r="r" b="b"/>
              <a:pathLst>
                <a:path w="3635" h="3162" extrusionOk="0">
                  <a:moveTo>
                    <a:pt x="1534" y="0"/>
                  </a:moveTo>
                  <a:lnTo>
                    <a:pt x="1" y="1015"/>
                  </a:lnTo>
                  <a:lnTo>
                    <a:pt x="3634" y="3162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rgbClr val="D1C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" name="Google Shape;599;p7"/>
            <p:cNvSpPr/>
            <p:nvPr/>
          </p:nvSpPr>
          <p:spPr>
            <a:xfrm>
              <a:off x="8334159" y="1331507"/>
              <a:ext cx="115003" cy="175615"/>
            </a:xfrm>
            <a:custGeom>
              <a:avLst/>
              <a:gdLst/>
              <a:ahLst/>
              <a:cxnLst/>
              <a:rect l="l" t="t" r="r" b="b"/>
              <a:pathLst>
                <a:path w="4343" h="6632" extrusionOk="0">
                  <a:moveTo>
                    <a:pt x="3564" y="1"/>
                  </a:moveTo>
                  <a:lnTo>
                    <a:pt x="1" y="2384"/>
                  </a:lnTo>
                  <a:lnTo>
                    <a:pt x="2808" y="6631"/>
                  </a:lnTo>
                  <a:lnTo>
                    <a:pt x="4342" y="5593"/>
                  </a:lnTo>
                  <a:lnTo>
                    <a:pt x="3564" y="1"/>
                  </a:lnTo>
                  <a:close/>
                </a:path>
              </a:pathLst>
            </a:custGeom>
            <a:solidFill>
              <a:srgbClr val="FFDF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" name="Google Shape;600;p7"/>
            <p:cNvSpPr/>
            <p:nvPr/>
          </p:nvSpPr>
          <p:spPr>
            <a:xfrm>
              <a:off x="8239200" y="1394636"/>
              <a:ext cx="169340" cy="139338"/>
            </a:xfrm>
            <a:custGeom>
              <a:avLst/>
              <a:gdLst/>
              <a:ahLst/>
              <a:cxnLst/>
              <a:rect l="l" t="t" r="r" b="b"/>
              <a:pathLst>
                <a:path w="6395" h="5262" extrusionOk="0">
                  <a:moveTo>
                    <a:pt x="3587" y="0"/>
                  </a:moveTo>
                  <a:lnTo>
                    <a:pt x="0" y="2383"/>
                  </a:lnTo>
                  <a:lnTo>
                    <a:pt x="4861" y="5262"/>
                  </a:lnTo>
                  <a:lnTo>
                    <a:pt x="6394" y="4247"/>
                  </a:lnTo>
                  <a:lnTo>
                    <a:pt x="3587" y="0"/>
                  </a:lnTo>
                  <a:close/>
                </a:path>
              </a:pathLst>
            </a:custGeom>
            <a:solidFill>
              <a:srgbClr val="F2C8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" name="Google Shape;601;p7"/>
            <p:cNvSpPr/>
            <p:nvPr/>
          </p:nvSpPr>
          <p:spPr>
            <a:xfrm>
              <a:off x="7789369" y="735024"/>
              <a:ext cx="121225" cy="103113"/>
            </a:xfrm>
            <a:custGeom>
              <a:avLst/>
              <a:gdLst/>
              <a:ahLst/>
              <a:cxnLst/>
              <a:rect l="l" t="t" r="r" b="b"/>
              <a:pathLst>
                <a:path w="4578" h="3894" extrusionOk="0">
                  <a:moveTo>
                    <a:pt x="3563" y="0"/>
                  </a:moveTo>
                  <a:lnTo>
                    <a:pt x="0" y="2360"/>
                  </a:lnTo>
                  <a:lnTo>
                    <a:pt x="1015" y="3894"/>
                  </a:lnTo>
                  <a:lnTo>
                    <a:pt x="4578" y="1511"/>
                  </a:lnTo>
                  <a:lnTo>
                    <a:pt x="35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" name="Google Shape;602;p7"/>
            <p:cNvSpPr/>
            <p:nvPr/>
          </p:nvSpPr>
          <p:spPr>
            <a:xfrm>
              <a:off x="7891169" y="665473"/>
              <a:ext cx="121252" cy="103749"/>
            </a:xfrm>
            <a:custGeom>
              <a:avLst/>
              <a:gdLst/>
              <a:ahLst/>
              <a:cxnLst/>
              <a:rect l="l" t="t" r="r" b="b"/>
              <a:pathLst>
                <a:path w="4579" h="3918" extrusionOk="0">
                  <a:moveTo>
                    <a:pt x="3563" y="0"/>
                  </a:moveTo>
                  <a:lnTo>
                    <a:pt x="1" y="2383"/>
                  </a:lnTo>
                  <a:lnTo>
                    <a:pt x="1015" y="3917"/>
                  </a:lnTo>
                  <a:lnTo>
                    <a:pt x="4578" y="1534"/>
                  </a:lnTo>
                  <a:lnTo>
                    <a:pt x="3563" y="0"/>
                  </a:lnTo>
                  <a:close/>
                </a:path>
              </a:pathLst>
            </a:custGeom>
            <a:solidFill>
              <a:srgbClr val="73BC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3" name="Google Shape;603;p7"/>
            <p:cNvSpPr/>
            <p:nvPr/>
          </p:nvSpPr>
          <p:spPr>
            <a:xfrm>
              <a:off x="7718729" y="591752"/>
              <a:ext cx="172464" cy="200586"/>
            </a:xfrm>
            <a:custGeom>
              <a:avLst/>
              <a:gdLst/>
              <a:ahLst/>
              <a:cxnLst/>
              <a:rect l="l" t="t" r="r" b="b"/>
              <a:pathLst>
                <a:path w="6513" h="7575" extrusionOk="0">
                  <a:moveTo>
                    <a:pt x="3068" y="0"/>
                  </a:moveTo>
                  <a:lnTo>
                    <a:pt x="1251" y="1227"/>
                  </a:lnTo>
                  <a:cubicBezTo>
                    <a:pt x="260" y="1864"/>
                    <a:pt x="0" y="3185"/>
                    <a:pt x="661" y="4176"/>
                  </a:cubicBezTo>
                  <a:lnTo>
                    <a:pt x="2926" y="7574"/>
                  </a:lnTo>
                  <a:lnTo>
                    <a:pt x="6513" y="5191"/>
                  </a:lnTo>
                  <a:lnTo>
                    <a:pt x="30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4" name="Google Shape;604;p7"/>
            <p:cNvSpPr/>
            <p:nvPr/>
          </p:nvSpPr>
          <p:spPr>
            <a:xfrm>
              <a:off x="7799336" y="550204"/>
              <a:ext cx="186843" cy="179031"/>
            </a:xfrm>
            <a:custGeom>
              <a:avLst/>
              <a:gdLst/>
              <a:ahLst/>
              <a:cxnLst/>
              <a:rect l="l" t="t" r="r" b="b"/>
              <a:pathLst>
                <a:path w="7056" h="6761" extrusionOk="0">
                  <a:moveTo>
                    <a:pt x="3019" y="1"/>
                  </a:moveTo>
                  <a:cubicBezTo>
                    <a:pt x="2612" y="1"/>
                    <a:pt x="2202" y="119"/>
                    <a:pt x="1841" y="366"/>
                  </a:cubicBezTo>
                  <a:lnTo>
                    <a:pt x="0" y="1569"/>
                  </a:lnTo>
                  <a:lnTo>
                    <a:pt x="3445" y="6760"/>
                  </a:lnTo>
                  <a:lnTo>
                    <a:pt x="7055" y="4353"/>
                  </a:lnTo>
                  <a:lnTo>
                    <a:pt x="4790" y="956"/>
                  </a:lnTo>
                  <a:cubicBezTo>
                    <a:pt x="4376" y="334"/>
                    <a:pt x="3702" y="1"/>
                    <a:pt x="3019" y="1"/>
                  </a:cubicBezTo>
                  <a:close/>
                </a:path>
              </a:pathLst>
            </a:custGeom>
            <a:solidFill>
              <a:srgbClr val="E177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5" name="Google Shape;605;p7"/>
            <p:cNvSpPr/>
            <p:nvPr/>
          </p:nvSpPr>
          <p:spPr>
            <a:xfrm>
              <a:off x="7918047" y="748568"/>
              <a:ext cx="446135" cy="646086"/>
            </a:xfrm>
            <a:custGeom>
              <a:avLst/>
              <a:gdLst/>
              <a:ahLst/>
              <a:cxnLst/>
              <a:rect l="l" t="t" r="r" b="b"/>
              <a:pathLst>
                <a:path w="16848" h="24399" extrusionOk="0">
                  <a:moveTo>
                    <a:pt x="1133" y="0"/>
                  </a:moveTo>
                  <a:lnTo>
                    <a:pt x="0" y="779"/>
                  </a:lnTo>
                  <a:lnTo>
                    <a:pt x="15691" y="24398"/>
                  </a:lnTo>
                  <a:lnTo>
                    <a:pt x="16847" y="23619"/>
                  </a:lnTo>
                  <a:lnTo>
                    <a:pt x="1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" name="Google Shape;606;p7"/>
            <p:cNvSpPr/>
            <p:nvPr/>
          </p:nvSpPr>
          <p:spPr>
            <a:xfrm>
              <a:off x="7887436" y="769197"/>
              <a:ext cx="446135" cy="645450"/>
            </a:xfrm>
            <a:custGeom>
              <a:avLst/>
              <a:gdLst/>
              <a:ahLst/>
              <a:cxnLst/>
              <a:rect l="l" t="t" r="r" b="b"/>
              <a:pathLst>
                <a:path w="16848" h="24375" extrusionOk="0">
                  <a:moveTo>
                    <a:pt x="1133" y="0"/>
                  </a:moveTo>
                  <a:lnTo>
                    <a:pt x="0" y="755"/>
                  </a:lnTo>
                  <a:lnTo>
                    <a:pt x="15691" y="24374"/>
                  </a:lnTo>
                  <a:lnTo>
                    <a:pt x="16847" y="23619"/>
                  </a:lnTo>
                  <a:lnTo>
                    <a:pt x="113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07" name="Google Shape;607;p7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08" name="Google Shape;608;p7"/>
          <p:cNvSpPr/>
          <p:nvPr/>
        </p:nvSpPr>
        <p:spPr>
          <a:xfrm>
            <a:off x="9473539" y="3767160"/>
            <a:ext cx="20867" cy="20125"/>
          </a:xfrm>
          <a:custGeom>
            <a:avLst/>
            <a:gdLst/>
            <a:ahLst/>
            <a:cxnLst/>
            <a:rect l="l" t="t" r="r" b="b"/>
            <a:pathLst>
              <a:path w="591" h="570" extrusionOk="0">
                <a:moveTo>
                  <a:pt x="320" y="0"/>
                </a:moveTo>
                <a:cubicBezTo>
                  <a:pt x="308" y="0"/>
                  <a:pt x="296" y="1"/>
                  <a:pt x="284" y="3"/>
                </a:cubicBezTo>
                <a:cubicBezTo>
                  <a:pt x="119" y="3"/>
                  <a:pt x="1" y="145"/>
                  <a:pt x="1" y="310"/>
                </a:cubicBezTo>
                <a:cubicBezTo>
                  <a:pt x="24" y="452"/>
                  <a:pt x="142" y="570"/>
                  <a:pt x="308" y="570"/>
                </a:cubicBezTo>
                <a:cubicBezTo>
                  <a:pt x="473" y="570"/>
                  <a:pt x="591" y="428"/>
                  <a:pt x="567" y="263"/>
                </a:cubicBezTo>
                <a:cubicBezTo>
                  <a:pt x="567" y="112"/>
                  <a:pt x="449" y="0"/>
                  <a:pt x="32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09" name="Google Shape;609;p7"/>
          <p:cNvSpPr txBox="1">
            <a:spLocks noGrp="1"/>
          </p:cNvSpPr>
          <p:nvPr>
            <p:ph type="title"/>
          </p:nvPr>
        </p:nvSpPr>
        <p:spPr>
          <a:xfrm>
            <a:off x="1662167" y="728100"/>
            <a:ext cx="56024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4667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10" name="Google Shape;610;p7"/>
          <p:cNvSpPr txBox="1">
            <a:spLocks noGrp="1"/>
          </p:cNvSpPr>
          <p:nvPr>
            <p:ph type="subTitle" idx="1"/>
          </p:nvPr>
        </p:nvSpPr>
        <p:spPr>
          <a:xfrm>
            <a:off x="1665300" y="1734333"/>
            <a:ext cx="4590800" cy="100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133">
                <a:latin typeface="Cabin"/>
                <a:ea typeface="Cabin"/>
                <a:cs typeface="Cabin"/>
                <a:sym typeface="Cabin"/>
              </a:defRPr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611" name="Google Shape;611;p7"/>
          <p:cNvGrpSpPr/>
          <p:nvPr/>
        </p:nvGrpSpPr>
        <p:grpSpPr>
          <a:xfrm rot="998234" flipH="1">
            <a:off x="830921" y="5126549"/>
            <a:ext cx="637339" cy="547480"/>
            <a:chOff x="5263209" y="4056946"/>
            <a:chExt cx="478022" cy="410626"/>
          </a:xfrm>
        </p:grpSpPr>
        <p:sp>
          <p:nvSpPr>
            <p:cNvPr id="612" name="Google Shape;612;p7"/>
            <p:cNvSpPr/>
            <p:nvPr/>
          </p:nvSpPr>
          <p:spPr>
            <a:xfrm>
              <a:off x="5668728" y="4056946"/>
              <a:ext cx="72502" cy="71893"/>
            </a:xfrm>
            <a:custGeom>
              <a:avLst/>
              <a:gdLst/>
              <a:ahLst/>
              <a:cxnLst/>
              <a:rect l="l" t="t" r="r" b="b"/>
              <a:pathLst>
                <a:path w="2738" h="2715" extrusionOk="0">
                  <a:moveTo>
                    <a:pt x="1369" y="1"/>
                  </a:moveTo>
                  <a:cubicBezTo>
                    <a:pt x="614" y="1"/>
                    <a:pt x="0" y="614"/>
                    <a:pt x="0" y="1369"/>
                  </a:cubicBezTo>
                  <a:cubicBezTo>
                    <a:pt x="0" y="2101"/>
                    <a:pt x="614" y="2714"/>
                    <a:pt x="1369" y="2714"/>
                  </a:cubicBezTo>
                  <a:cubicBezTo>
                    <a:pt x="2124" y="2714"/>
                    <a:pt x="2737" y="2101"/>
                    <a:pt x="2737" y="1369"/>
                  </a:cubicBezTo>
                  <a:cubicBezTo>
                    <a:pt x="2737" y="614"/>
                    <a:pt x="2124" y="1"/>
                    <a:pt x="13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3" name="Google Shape;613;p7"/>
            <p:cNvSpPr/>
            <p:nvPr/>
          </p:nvSpPr>
          <p:spPr>
            <a:xfrm>
              <a:off x="5263209" y="4093806"/>
              <a:ext cx="345564" cy="373765"/>
            </a:xfrm>
            <a:custGeom>
              <a:avLst/>
              <a:gdLst/>
              <a:ahLst/>
              <a:cxnLst/>
              <a:rect l="l" t="t" r="r" b="b"/>
              <a:pathLst>
                <a:path w="13050" h="14115" extrusionOk="0">
                  <a:moveTo>
                    <a:pt x="6065" y="1"/>
                  </a:moveTo>
                  <a:cubicBezTo>
                    <a:pt x="5782" y="260"/>
                    <a:pt x="5475" y="520"/>
                    <a:pt x="5192" y="732"/>
                  </a:cubicBezTo>
                  <a:cubicBezTo>
                    <a:pt x="4036" y="1558"/>
                    <a:pt x="2809" y="2242"/>
                    <a:pt x="1535" y="2809"/>
                  </a:cubicBezTo>
                  <a:cubicBezTo>
                    <a:pt x="1039" y="3045"/>
                    <a:pt x="520" y="3257"/>
                    <a:pt x="1" y="3422"/>
                  </a:cubicBezTo>
                  <a:cubicBezTo>
                    <a:pt x="25" y="3564"/>
                    <a:pt x="95" y="3682"/>
                    <a:pt x="166" y="3800"/>
                  </a:cubicBezTo>
                  <a:cubicBezTo>
                    <a:pt x="662" y="4578"/>
                    <a:pt x="1228" y="5357"/>
                    <a:pt x="1865" y="6065"/>
                  </a:cubicBezTo>
                  <a:cubicBezTo>
                    <a:pt x="3587" y="8212"/>
                    <a:pt x="4980" y="10619"/>
                    <a:pt x="6018" y="13191"/>
                  </a:cubicBezTo>
                  <a:cubicBezTo>
                    <a:pt x="6112" y="13521"/>
                    <a:pt x="6301" y="13780"/>
                    <a:pt x="6560" y="13993"/>
                  </a:cubicBezTo>
                  <a:cubicBezTo>
                    <a:pt x="6702" y="14064"/>
                    <a:pt x="6891" y="14111"/>
                    <a:pt x="7056" y="14111"/>
                  </a:cubicBezTo>
                  <a:cubicBezTo>
                    <a:pt x="7113" y="14113"/>
                    <a:pt x="7169" y="14114"/>
                    <a:pt x="7226" y="14114"/>
                  </a:cubicBezTo>
                  <a:cubicBezTo>
                    <a:pt x="7735" y="14114"/>
                    <a:pt x="8240" y="14019"/>
                    <a:pt x="8708" y="13828"/>
                  </a:cubicBezTo>
                  <a:cubicBezTo>
                    <a:pt x="8708" y="13828"/>
                    <a:pt x="11185" y="12813"/>
                    <a:pt x="12860" y="11161"/>
                  </a:cubicBezTo>
                  <a:lnTo>
                    <a:pt x="13049" y="10996"/>
                  </a:lnTo>
                  <a:cubicBezTo>
                    <a:pt x="10288" y="7622"/>
                    <a:pt x="7929" y="3941"/>
                    <a:pt x="60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" name="Google Shape;614;p7"/>
            <p:cNvSpPr/>
            <p:nvPr/>
          </p:nvSpPr>
          <p:spPr>
            <a:xfrm>
              <a:off x="5422595" y="4062506"/>
              <a:ext cx="209351" cy="323692"/>
            </a:xfrm>
            <a:custGeom>
              <a:avLst/>
              <a:gdLst/>
              <a:ahLst/>
              <a:cxnLst/>
              <a:rect l="l" t="t" r="r" b="b"/>
              <a:pathLst>
                <a:path w="7906" h="12224" extrusionOk="0">
                  <a:moveTo>
                    <a:pt x="1157" y="1"/>
                  </a:moveTo>
                  <a:cubicBezTo>
                    <a:pt x="827" y="449"/>
                    <a:pt x="426" y="850"/>
                    <a:pt x="1" y="1228"/>
                  </a:cubicBezTo>
                  <a:cubicBezTo>
                    <a:pt x="1865" y="5168"/>
                    <a:pt x="4224" y="8849"/>
                    <a:pt x="6985" y="12223"/>
                  </a:cubicBezTo>
                  <a:cubicBezTo>
                    <a:pt x="7315" y="11916"/>
                    <a:pt x="7599" y="11515"/>
                    <a:pt x="7787" y="11091"/>
                  </a:cubicBezTo>
                  <a:cubicBezTo>
                    <a:pt x="7858" y="10925"/>
                    <a:pt x="7905" y="10760"/>
                    <a:pt x="7905" y="10572"/>
                  </a:cubicBezTo>
                  <a:cubicBezTo>
                    <a:pt x="7835" y="10265"/>
                    <a:pt x="7669" y="9958"/>
                    <a:pt x="7433" y="9746"/>
                  </a:cubicBezTo>
                  <a:cubicBezTo>
                    <a:pt x="5569" y="7693"/>
                    <a:pt x="4036" y="5381"/>
                    <a:pt x="2856" y="2879"/>
                  </a:cubicBezTo>
                  <a:cubicBezTo>
                    <a:pt x="2478" y="2006"/>
                    <a:pt x="2054" y="1157"/>
                    <a:pt x="1558" y="355"/>
                  </a:cubicBezTo>
                  <a:cubicBezTo>
                    <a:pt x="1487" y="213"/>
                    <a:pt x="1369" y="95"/>
                    <a:pt x="1228" y="24"/>
                  </a:cubicBezTo>
                  <a:lnTo>
                    <a:pt x="115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" name="Google Shape;615;p7"/>
            <p:cNvSpPr/>
            <p:nvPr/>
          </p:nvSpPr>
          <p:spPr>
            <a:xfrm>
              <a:off x="5264399" y="4061632"/>
              <a:ext cx="191239" cy="124615"/>
            </a:xfrm>
            <a:custGeom>
              <a:avLst/>
              <a:gdLst/>
              <a:ahLst/>
              <a:cxnLst/>
              <a:rect l="l" t="t" r="r" b="b"/>
              <a:pathLst>
                <a:path w="7222" h="4706" extrusionOk="0">
                  <a:moveTo>
                    <a:pt x="6962" y="0"/>
                  </a:moveTo>
                  <a:cubicBezTo>
                    <a:pt x="6924" y="0"/>
                    <a:pt x="6885" y="3"/>
                    <a:pt x="6844" y="10"/>
                  </a:cubicBezTo>
                  <a:cubicBezTo>
                    <a:pt x="6089" y="105"/>
                    <a:pt x="5333" y="341"/>
                    <a:pt x="4649" y="671"/>
                  </a:cubicBezTo>
                  <a:cubicBezTo>
                    <a:pt x="3399" y="1284"/>
                    <a:pt x="2219" y="2063"/>
                    <a:pt x="1157" y="2960"/>
                  </a:cubicBezTo>
                  <a:cubicBezTo>
                    <a:pt x="803" y="3314"/>
                    <a:pt x="473" y="3715"/>
                    <a:pt x="190" y="4139"/>
                  </a:cubicBezTo>
                  <a:cubicBezTo>
                    <a:pt x="72" y="4281"/>
                    <a:pt x="1" y="4446"/>
                    <a:pt x="1" y="4611"/>
                  </a:cubicBezTo>
                  <a:cubicBezTo>
                    <a:pt x="1" y="4635"/>
                    <a:pt x="1" y="4659"/>
                    <a:pt x="1" y="4706"/>
                  </a:cubicBezTo>
                  <a:cubicBezTo>
                    <a:pt x="520" y="4517"/>
                    <a:pt x="1016" y="4305"/>
                    <a:pt x="1511" y="4069"/>
                  </a:cubicBezTo>
                  <a:cubicBezTo>
                    <a:pt x="2809" y="3502"/>
                    <a:pt x="4036" y="2818"/>
                    <a:pt x="5192" y="1992"/>
                  </a:cubicBezTo>
                  <a:cubicBezTo>
                    <a:pt x="5947" y="1450"/>
                    <a:pt x="6631" y="789"/>
                    <a:pt x="7221" y="34"/>
                  </a:cubicBezTo>
                  <a:cubicBezTo>
                    <a:pt x="7138" y="17"/>
                    <a:pt x="7054" y="0"/>
                    <a:pt x="696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" name="Google Shape;616;p7"/>
            <p:cNvSpPr/>
            <p:nvPr/>
          </p:nvSpPr>
          <p:spPr>
            <a:xfrm>
              <a:off x="5316964" y="4159425"/>
              <a:ext cx="208080" cy="273088"/>
            </a:xfrm>
            <a:custGeom>
              <a:avLst/>
              <a:gdLst/>
              <a:ahLst/>
              <a:cxnLst/>
              <a:rect l="l" t="t" r="r" b="b"/>
              <a:pathLst>
                <a:path w="7858" h="10313" extrusionOk="0">
                  <a:moveTo>
                    <a:pt x="2289" y="0"/>
                  </a:moveTo>
                  <a:lnTo>
                    <a:pt x="1534" y="472"/>
                  </a:lnTo>
                  <a:cubicBezTo>
                    <a:pt x="1799" y="886"/>
                    <a:pt x="1437" y="1288"/>
                    <a:pt x="1067" y="1288"/>
                  </a:cubicBezTo>
                  <a:cubicBezTo>
                    <a:pt x="909" y="1288"/>
                    <a:pt x="750" y="1215"/>
                    <a:pt x="637" y="1038"/>
                  </a:cubicBezTo>
                  <a:lnTo>
                    <a:pt x="95" y="1369"/>
                  </a:lnTo>
                  <a:cubicBezTo>
                    <a:pt x="24" y="1416"/>
                    <a:pt x="0" y="1510"/>
                    <a:pt x="47" y="1605"/>
                  </a:cubicBezTo>
                  <a:lnTo>
                    <a:pt x="5451" y="10241"/>
                  </a:lnTo>
                  <a:cubicBezTo>
                    <a:pt x="5481" y="10286"/>
                    <a:pt x="5531" y="10312"/>
                    <a:pt x="5582" y="10312"/>
                  </a:cubicBezTo>
                  <a:cubicBezTo>
                    <a:pt x="5610" y="10312"/>
                    <a:pt x="5638" y="10305"/>
                    <a:pt x="5663" y="10288"/>
                  </a:cubicBezTo>
                  <a:lnTo>
                    <a:pt x="6206" y="9958"/>
                  </a:lnTo>
                  <a:cubicBezTo>
                    <a:pt x="5943" y="9530"/>
                    <a:pt x="6298" y="9137"/>
                    <a:pt x="6665" y="9137"/>
                  </a:cubicBezTo>
                  <a:cubicBezTo>
                    <a:pt x="6825" y="9137"/>
                    <a:pt x="6988" y="9212"/>
                    <a:pt x="7102" y="9391"/>
                  </a:cubicBezTo>
                  <a:lnTo>
                    <a:pt x="7857" y="8919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" name="Google Shape;617;p7"/>
            <p:cNvSpPr/>
            <p:nvPr/>
          </p:nvSpPr>
          <p:spPr>
            <a:xfrm>
              <a:off x="5376942" y="4138611"/>
              <a:ext cx="183083" cy="257015"/>
            </a:xfrm>
            <a:custGeom>
              <a:avLst/>
              <a:gdLst/>
              <a:ahLst/>
              <a:cxnLst/>
              <a:rect l="l" t="t" r="r" b="b"/>
              <a:pathLst>
                <a:path w="6914" h="9706" extrusionOk="0">
                  <a:moveTo>
                    <a:pt x="1341" y="0"/>
                  </a:moveTo>
                  <a:cubicBezTo>
                    <a:pt x="1305" y="0"/>
                    <a:pt x="1266" y="12"/>
                    <a:pt x="1227" y="31"/>
                  </a:cubicBezTo>
                  <a:lnTo>
                    <a:pt x="0" y="786"/>
                  </a:lnTo>
                  <a:lnTo>
                    <a:pt x="5569" y="9705"/>
                  </a:lnTo>
                  <a:lnTo>
                    <a:pt x="6796" y="8950"/>
                  </a:lnTo>
                  <a:cubicBezTo>
                    <a:pt x="6890" y="8903"/>
                    <a:pt x="6914" y="8785"/>
                    <a:pt x="6867" y="8714"/>
                  </a:cubicBezTo>
                  <a:lnTo>
                    <a:pt x="1463" y="78"/>
                  </a:lnTo>
                  <a:cubicBezTo>
                    <a:pt x="1436" y="23"/>
                    <a:pt x="1392" y="0"/>
                    <a:pt x="1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" name="Google Shape;618;p7"/>
            <p:cNvSpPr/>
            <p:nvPr/>
          </p:nvSpPr>
          <p:spPr>
            <a:xfrm>
              <a:off x="5389440" y="4264022"/>
              <a:ext cx="61248" cy="54019"/>
            </a:xfrm>
            <a:custGeom>
              <a:avLst/>
              <a:gdLst/>
              <a:ahLst/>
              <a:cxnLst/>
              <a:rect l="l" t="t" r="r" b="b"/>
              <a:pathLst>
                <a:path w="2313" h="2040" extrusionOk="0">
                  <a:moveTo>
                    <a:pt x="1153" y="0"/>
                  </a:moveTo>
                  <a:cubicBezTo>
                    <a:pt x="971" y="0"/>
                    <a:pt x="785" y="50"/>
                    <a:pt x="614" y="156"/>
                  </a:cubicBezTo>
                  <a:cubicBezTo>
                    <a:pt x="142" y="463"/>
                    <a:pt x="0" y="1076"/>
                    <a:pt x="307" y="1548"/>
                  </a:cubicBezTo>
                  <a:cubicBezTo>
                    <a:pt x="489" y="1867"/>
                    <a:pt x="819" y="2040"/>
                    <a:pt x="1157" y="2040"/>
                  </a:cubicBezTo>
                  <a:cubicBezTo>
                    <a:pt x="1343" y="2040"/>
                    <a:pt x="1531" y="1987"/>
                    <a:pt x="1699" y="1878"/>
                  </a:cubicBezTo>
                  <a:cubicBezTo>
                    <a:pt x="2171" y="1595"/>
                    <a:pt x="2313" y="958"/>
                    <a:pt x="2029" y="486"/>
                  </a:cubicBezTo>
                  <a:cubicBezTo>
                    <a:pt x="1829" y="178"/>
                    <a:pt x="1497" y="0"/>
                    <a:pt x="1153" y="0"/>
                  </a:cubicBezTo>
                  <a:close/>
                </a:path>
              </a:pathLst>
            </a:custGeom>
            <a:solidFill>
              <a:srgbClr val="73BC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" name="Google Shape;619;p7"/>
            <p:cNvSpPr/>
            <p:nvPr/>
          </p:nvSpPr>
          <p:spPr>
            <a:xfrm>
              <a:off x="5406308" y="4272522"/>
              <a:ext cx="28148" cy="36251"/>
            </a:xfrm>
            <a:custGeom>
              <a:avLst/>
              <a:gdLst/>
              <a:ahLst/>
              <a:cxnLst/>
              <a:rect l="l" t="t" r="r" b="b"/>
              <a:pathLst>
                <a:path w="1063" h="1369" extrusionOk="0">
                  <a:moveTo>
                    <a:pt x="354" y="0"/>
                  </a:moveTo>
                  <a:lnTo>
                    <a:pt x="0" y="236"/>
                  </a:lnTo>
                  <a:lnTo>
                    <a:pt x="708" y="1369"/>
                  </a:lnTo>
                  <a:lnTo>
                    <a:pt x="1062" y="1156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" name="Google Shape;620;p7"/>
            <p:cNvSpPr/>
            <p:nvPr/>
          </p:nvSpPr>
          <p:spPr>
            <a:xfrm>
              <a:off x="5402548" y="4276892"/>
              <a:ext cx="36278" cy="28122"/>
            </a:xfrm>
            <a:custGeom>
              <a:avLst/>
              <a:gdLst/>
              <a:ahLst/>
              <a:cxnLst/>
              <a:rect l="l" t="t" r="r" b="b"/>
              <a:pathLst>
                <a:path w="1370" h="1062" extrusionOk="0">
                  <a:moveTo>
                    <a:pt x="1133" y="0"/>
                  </a:moveTo>
                  <a:lnTo>
                    <a:pt x="1" y="708"/>
                  </a:lnTo>
                  <a:lnTo>
                    <a:pt x="213" y="1062"/>
                  </a:lnTo>
                  <a:lnTo>
                    <a:pt x="1369" y="354"/>
                  </a:lnTo>
                  <a:lnTo>
                    <a:pt x="113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" name="Google Shape;621;p7"/>
            <p:cNvSpPr/>
            <p:nvPr/>
          </p:nvSpPr>
          <p:spPr>
            <a:xfrm>
              <a:off x="5315639" y="4091502"/>
              <a:ext cx="81876" cy="50233"/>
            </a:xfrm>
            <a:custGeom>
              <a:avLst/>
              <a:gdLst/>
              <a:ahLst/>
              <a:cxnLst/>
              <a:rect l="l" t="t" r="r" b="b"/>
              <a:pathLst>
                <a:path w="3092" h="1897" extrusionOk="0">
                  <a:moveTo>
                    <a:pt x="2810" y="0"/>
                  </a:moveTo>
                  <a:cubicBezTo>
                    <a:pt x="2527" y="0"/>
                    <a:pt x="1946" y="243"/>
                    <a:pt x="1322" y="628"/>
                  </a:cubicBezTo>
                  <a:cubicBezTo>
                    <a:pt x="543" y="1100"/>
                    <a:pt x="1" y="1666"/>
                    <a:pt x="119" y="1832"/>
                  </a:cubicBezTo>
                  <a:cubicBezTo>
                    <a:pt x="146" y="1876"/>
                    <a:pt x="207" y="1897"/>
                    <a:pt x="294" y="1897"/>
                  </a:cubicBezTo>
                  <a:cubicBezTo>
                    <a:pt x="580" y="1897"/>
                    <a:pt x="1149" y="1669"/>
                    <a:pt x="1747" y="1289"/>
                  </a:cubicBezTo>
                  <a:cubicBezTo>
                    <a:pt x="2525" y="793"/>
                    <a:pt x="3092" y="251"/>
                    <a:pt x="2974" y="62"/>
                  </a:cubicBezTo>
                  <a:cubicBezTo>
                    <a:pt x="2948" y="20"/>
                    <a:pt x="2891" y="0"/>
                    <a:pt x="28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22" name="Google Shape;622;p7"/>
          <p:cNvGrpSpPr/>
          <p:nvPr/>
        </p:nvGrpSpPr>
        <p:grpSpPr>
          <a:xfrm>
            <a:off x="1290602" y="5703567"/>
            <a:ext cx="1103028" cy="1283552"/>
            <a:chOff x="3393878" y="4486192"/>
            <a:chExt cx="827188" cy="962568"/>
          </a:xfrm>
        </p:grpSpPr>
        <p:sp>
          <p:nvSpPr>
            <p:cNvPr id="623" name="Google Shape;623;p7"/>
            <p:cNvSpPr/>
            <p:nvPr/>
          </p:nvSpPr>
          <p:spPr>
            <a:xfrm>
              <a:off x="3453146" y="4486192"/>
              <a:ext cx="767920" cy="914752"/>
            </a:xfrm>
            <a:custGeom>
              <a:avLst/>
              <a:gdLst/>
              <a:ahLst/>
              <a:cxnLst/>
              <a:rect l="l" t="t" r="r" b="b"/>
              <a:pathLst>
                <a:path w="29000" h="34545" extrusionOk="0">
                  <a:moveTo>
                    <a:pt x="2336" y="1"/>
                  </a:moveTo>
                  <a:lnTo>
                    <a:pt x="0" y="1912"/>
                  </a:lnTo>
                  <a:lnTo>
                    <a:pt x="26663" y="34544"/>
                  </a:lnTo>
                  <a:lnTo>
                    <a:pt x="28999" y="32633"/>
                  </a:lnTo>
                  <a:lnTo>
                    <a:pt x="233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" name="Google Shape;624;p7"/>
            <p:cNvSpPr/>
            <p:nvPr/>
          </p:nvSpPr>
          <p:spPr>
            <a:xfrm>
              <a:off x="3393878" y="4534644"/>
              <a:ext cx="767920" cy="914116"/>
            </a:xfrm>
            <a:custGeom>
              <a:avLst/>
              <a:gdLst/>
              <a:ahLst/>
              <a:cxnLst/>
              <a:rect l="l" t="t" r="r" b="b"/>
              <a:pathLst>
                <a:path w="29000" h="34521" extrusionOk="0">
                  <a:moveTo>
                    <a:pt x="2336" y="1"/>
                  </a:moveTo>
                  <a:lnTo>
                    <a:pt x="1" y="1888"/>
                  </a:lnTo>
                  <a:lnTo>
                    <a:pt x="26663" y="34521"/>
                  </a:lnTo>
                  <a:lnTo>
                    <a:pt x="28999" y="32633"/>
                  </a:lnTo>
                  <a:lnTo>
                    <a:pt x="23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5" name="Google Shape;625;p7"/>
            <p:cNvSpPr/>
            <p:nvPr/>
          </p:nvSpPr>
          <p:spPr>
            <a:xfrm>
              <a:off x="3468134" y="4614913"/>
              <a:ext cx="63764" cy="54999"/>
            </a:xfrm>
            <a:custGeom>
              <a:avLst/>
              <a:gdLst/>
              <a:ahLst/>
              <a:cxnLst/>
              <a:rect l="l" t="t" r="r" b="b"/>
              <a:pathLst>
                <a:path w="2408" h="2077" extrusionOk="0">
                  <a:moveTo>
                    <a:pt x="2172" y="0"/>
                  </a:moveTo>
                  <a:lnTo>
                    <a:pt x="1" y="1770"/>
                  </a:lnTo>
                  <a:lnTo>
                    <a:pt x="237" y="2077"/>
                  </a:lnTo>
                  <a:lnTo>
                    <a:pt x="2407" y="307"/>
                  </a:lnTo>
                  <a:lnTo>
                    <a:pt x="21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" name="Google Shape;626;p7"/>
            <p:cNvSpPr/>
            <p:nvPr/>
          </p:nvSpPr>
          <p:spPr>
            <a:xfrm>
              <a:off x="3507510" y="4663637"/>
              <a:ext cx="63737" cy="54390"/>
            </a:xfrm>
            <a:custGeom>
              <a:avLst/>
              <a:gdLst/>
              <a:ahLst/>
              <a:cxnLst/>
              <a:rect l="l" t="t" r="r" b="b"/>
              <a:pathLst>
                <a:path w="2407" h="2054" extrusionOk="0">
                  <a:moveTo>
                    <a:pt x="2171" y="1"/>
                  </a:moveTo>
                  <a:lnTo>
                    <a:pt x="0" y="1770"/>
                  </a:lnTo>
                  <a:lnTo>
                    <a:pt x="236" y="2054"/>
                  </a:lnTo>
                  <a:lnTo>
                    <a:pt x="2407" y="284"/>
                  </a:lnTo>
                  <a:lnTo>
                    <a:pt x="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7" name="Google Shape;627;p7"/>
            <p:cNvSpPr/>
            <p:nvPr/>
          </p:nvSpPr>
          <p:spPr>
            <a:xfrm>
              <a:off x="3546860" y="4711752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72" y="1"/>
                  </a:moveTo>
                  <a:lnTo>
                    <a:pt x="1" y="1770"/>
                  </a:lnTo>
                  <a:lnTo>
                    <a:pt x="260" y="2053"/>
                  </a:lnTo>
                  <a:lnTo>
                    <a:pt x="2407" y="307"/>
                  </a:lnTo>
                  <a:lnTo>
                    <a:pt x="21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8" name="Google Shape;628;p7"/>
            <p:cNvSpPr/>
            <p:nvPr/>
          </p:nvSpPr>
          <p:spPr>
            <a:xfrm>
              <a:off x="3941734" y="5194727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72" y="1"/>
                  </a:moveTo>
                  <a:lnTo>
                    <a:pt x="1" y="1770"/>
                  </a:lnTo>
                  <a:lnTo>
                    <a:pt x="237" y="2054"/>
                  </a:lnTo>
                  <a:lnTo>
                    <a:pt x="2408" y="307"/>
                  </a:lnTo>
                  <a:lnTo>
                    <a:pt x="21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9" name="Google Shape;629;p7"/>
            <p:cNvSpPr/>
            <p:nvPr/>
          </p:nvSpPr>
          <p:spPr>
            <a:xfrm>
              <a:off x="3981111" y="5242842"/>
              <a:ext cx="63764" cy="54999"/>
            </a:xfrm>
            <a:custGeom>
              <a:avLst/>
              <a:gdLst/>
              <a:ahLst/>
              <a:cxnLst/>
              <a:rect l="l" t="t" r="r" b="b"/>
              <a:pathLst>
                <a:path w="2408" h="2077" extrusionOk="0">
                  <a:moveTo>
                    <a:pt x="2171" y="1"/>
                  </a:moveTo>
                  <a:lnTo>
                    <a:pt x="0" y="1770"/>
                  </a:lnTo>
                  <a:lnTo>
                    <a:pt x="260" y="2077"/>
                  </a:lnTo>
                  <a:lnTo>
                    <a:pt x="2407" y="307"/>
                  </a:lnTo>
                  <a:lnTo>
                    <a:pt x="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0" name="Google Shape;630;p7"/>
            <p:cNvSpPr/>
            <p:nvPr/>
          </p:nvSpPr>
          <p:spPr>
            <a:xfrm>
              <a:off x="4020460" y="5291593"/>
              <a:ext cx="63764" cy="54363"/>
            </a:xfrm>
            <a:custGeom>
              <a:avLst/>
              <a:gdLst/>
              <a:ahLst/>
              <a:cxnLst/>
              <a:rect l="l" t="t" r="r" b="b"/>
              <a:pathLst>
                <a:path w="2408" h="2053" extrusionOk="0">
                  <a:moveTo>
                    <a:pt x="2172" y="0"/>
                  </a:moveTo>
                  <a:lnTo>
                    <a:pt x="1" y="1770"/>
                  </a:lnTo>
                  <a:lnTo>
                    <a:pt x="261" y="2053"/>
                  </a:lnTo>
                  <a:lnTo>
                    <a:pt x="2408" y="307"/>
                  </a:lnTo>
                  <a:lnTo>
                    <a:pt x="21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1" name="Google Shape;631;p7"/>
            <p:cNvSpPr/>
            <p:nvPr/>
          </p:nvSpPr>
          <p:spPr>
            <a:xfrm>
              <a:off x="3783673" y="5001659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71" y="1"/>
                  </a:moveTo>
                  <a:lnTo>
                    <a:pt x="0" y="1770"/>
                  </a:lnTo>
                  <a:lnTo>
                    <a:pt x="260" y="2054"/>
                  </a:lnTo>
                  <a:lnTo>
                    <a:pt x="2407" y="284"/>
                  </a:lnTo>
                  <a:lnTo>
                    <a:pt x="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2" name="Google Shape;632;p7"/>
            <p:cNvSpPr/>
            <p:nvPr/>
          </p:nvSpPr>
          <p:spPr>
            <a:xfrm>
              <a:off x="3823716" y="5050317"/>
              <a:ext cx="63128" cy="54390"/>
            </a:xfrm>
            <a:custGeom>
              <a:avLst/>
              <a:gdLst/>
              <a:ahLst/>
              <a:cxnLst/>
              <a:rect l="l" t="t" r="r" b="b"/>
              <a:pathLst>
                <a:path w="2384" h="2054" extrusionOk="0">
                  <a:moveTo>
                    <a:pt x="2148" y="1"/>
                  </a:moveTo>
                  <a:lnTo>
                    <a:pt x="1" y="1747"/>
                  </a:lnTo>
                  <a:lnTo>
                    <a:pt x="237" y="2053"/>
                  </a:lnTo>
                  <a:lnTo>
                    <a:pt x="2384" y="284"/>
                  </a:lnTo>
                  <a:lnTo>
                    <a:pt x="21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3" name="Google Shape;633;p7"/>
            <p:cNvSpPr/>
            <p:nvPr/>
          </p:nvSpPr>
          <p:spPr>
            <a:xfrm>
              <a:off x="3863008" y="5097889"/>
              <a:ext cx="63764" cy="54999"/>
            </a:xfrm>
            <a:custGeom>
              <a:avLst/>
              <a:gdLst/>
              <a:ahLst/>
              <a:cxnLst/>
              <a:rect l="l" t="t" r="r" b="b"/>
              <a:pathLst>
                <a:path w="2408" h="2077" extrusionOk="0">
                  <a:moveTo>
                    <a:pt x="2148" y="0"/>
                  </a:moveTo>
                  <a:lnTo>
                    <a:pt x="1" y="1770"/>
                  </a:lnTo>
                  <a:lnTo>
                    <a:pt x="237" y="2077"/>
                  </a:lnTo>
                  <a:lnTo>
                    <a:pt x="2408" y="307"/>
                  </a:lnTo>
                  <a:lnTo>
                    <a:pt x="21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4" name="Google Shape;634;p7"/>
            <p:cNvSpPr/>
            <p:nvPr/>
          </p:nvSpPr>
          <p:spPr>
            <a:xfrm>
              <a:off x="3626221" y="4808591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48" y="1"/>
                  </a:moveTo>
                  <a:lnTo>
                    <a:pt x="0" y="1747"/>
                  </a:lnTo>
                  <a:lnTo>
                    <a:pt x="236" y="2054"/>
                  </a:lnTo>
                  <a:lnTo>
                    <a:pt x="2407" y="284"/>
                  </a:lnTo>
                  <a:lnTo>
                    <a:pt x="21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5" name="Google Shape;635;p7"/>
            <p:cNvSpPr/>
            <p:nvPr/>
          </p:nvSpPr>
          <p:spPr>
            <a:xfrm>
              <a:off x="3665571" y="4856706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48" y="1"/>
                  </a:moveTo>
                  <a:lnTo>
                    <a:pt x="1" y="1770"/>
                  </a:lnTo>
                  <a:lnTo>
                    <a:pt x="237" y="2053"/>
                  </a:lnTo>
                  <a:lnTo>
                    <a:pt x="2408" y="284"/>
                  </a:lnTo>
                  <a:lnTo>
                    <a:pt x="21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6" name="Google Shape;636;p7"/>
            <p:cNvSpPr/>
            <p:nvPr/>
          </p:nvSpPr>
          <p:spPr>
            <a:xfrm>
              <a:off x="3704947" y="4904820"/>
              <a:ext cx="63764" cy="54999"/>
            </a:xfrm>
            <a:custGeom>
              <a:avLst/>
              <a:gdLst/>
              <a:ahLst/>
              <a:cxnLst/>
              <a:rect l="l" t="t" r="r" b="b"/>
              <a:pathLst>
                <a:path w="2408" h="2077" extrusionOk="0">
                  <a:moveTo>
                    <a:pt x="2171" y="1"/>
                  </a:moveTo>
                  <a:lnTo>
                    <a:pt x="0" y="1770"/>
                  </a:lnTo>
                  <a:lnTo>
                    <a:pt x="236" y="2077"/>
                  </a:lnTo>
                  <a:lnTo>
                    <a:pt x="2407" y="307"/>
                  </a:lnTo>
                  <a:lnTo>
                    <a:pt x="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7" name="Google Shape;637;p7"/>
            <p:cNvSpPr/>
            <p:nvPr/>
          </p:nvSpPr>
          <p:spPr>
            <a:xfrm>
              <a:off x="3586236" y="4731745"/>
              <a:ext cx="98744" cy="83121"/>
            </a:xfrm>
            <a:custGeom>
              <a:avLst/>
              <a:gdLst/>
              <a:ahLst/>
              <a:cxnLst/>
              <a:rect l="l" t="t" r="r" b="b"/>
              <a:pathLst>
                <a:path w="3729" h="3139" extrusionOk="0">
                  <a:moveTo>
                    <a:pt x="3469" y="1"/>
                  </a:moveTo>
                  <a:lnTo>
                    <a:pt x="0" y="2832"/>
                  </a:lnTo>
                  <a:lnTo>
                    <a:pt x="260" y="3139"/>
                  </a:lnTo>
                  <a:lnTo>
                    <a:pt x="3728" y="307"/>
                  </a:lnTo>
                  <a:lnTo>
                    <a:pt x="34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8" name="Google Shape;638;p7"/>
            <p:cNvSpPr/>
            <p:nvPr/>
          </p:nvSpPr>
          <p:spPr>
            <a:xfrm>
              <a:off x="3744297" y="4924813"/>
              <a:ext cx="98744" cy="83121"/>
            </a:xfrm>
            <a:custGeom>
              <a:avLst/>
              <a:gdLst/>
              <a:ahLst/>
              <a:cxnLst/>
              <a:rect l="l" t="t" r="r" b="b"/>
              <a:pathLst>
                <a:path w="3729" h="3139" extrusionOk="0">
                  <a:moveTo>
                    <a:pt x="3469" y="1"/>
                  </a:moveTo>
                  <a:lnTo>
                    <a:pt x="1" y="2832"/>
                  </a:lnTo>
                  <a:lnTo>
                    <a:pt x="260" y="3139"/>
                  </a:lnTo>
                  <a:lnTo>
                    <a:pt x="3729" y="307"/>
                  </a:lnTo>
                  <a:lnTo>
                    <a:pt x="34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9" name="Google Shape;639;p7"/>
            <p:cNvSpPr/>
            <p:nvPr/>
          </p:nvSpPr>
          <p:spPr>
            <a:xfrm>
              <a:off x="3902385" y="5118517"/>
              <a:ext cx="98108" cy="82485"/>
            </a:xfrm>
            <a:custGeom>
              <a:avLst/>
              <a:gdLst/>
              <a:ahLst/>
              <a:cxnLst/>
              <a:rect l="l" t="t" r="r" b="b"/>
              <a:pathLst>
                <a:path w="3705" h="3115" extrusionOk="0">
                  <a:moveTo>
                    <a:pt x="3469" y="0"/>
                  </a:moveTo>
                  <a:lnTo>
                    <a:pt x="0" y="2832"/>
                  </a:lnTo>
                  <a:lnTo>
                    <a:pt x="236" y="3115"/>
                  </a:lnTo>
                  <a:lnTo>
                    <a:pt x="3705" y="283"/>
                  </a:lnTo>
                  <a:lnTo>
                    <a:pt x="34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40" name="Google Shape;640;p7"/>
          <p:cNvGrpSpPr/>
          <p:nvPr/>
        </p:nvGrpSpPr>
        <p:grpSpPr>
          <a:xfrm rot="-2135658">
            <a:off x="96051" y="5541655"/>
            <a:ext cx="1128791" cy="1298664"/>
            <a:chOff x="2401585" y="228600"/>
            <a:chExt cx="846654" cy="974068"/>
          </a:xfrm>
        </p:grpSpPr>
        <p:sp>
          <p:nvSpPr>
            <p:cNvPr id="641" name="Google Shape;641;p7"/>
            <p:cNvSpPr/>
            <p:nvPr/>
          </p:nvSpPr>
          <p:spPr>
            <a:xfrm>
              <a:off x="2916442" y="228600"/>
              <a:ext cx="173709" cy="169472"/>
            </a:xfrm>
            <a:custGeom>
              <a:avLst/>
              <a:gdLst/>
              <a:ahLst/>
              <a:cxnLst/>
              <a:rect l="l" t="t" r="r" b="b"/>
              <a:pathLst>
                <a:path w="6560" h="6400" extrusionOk="0">
                  <a:moveTo>
                    <a:pt x="3795" y="1"/>
                  </a:moveTo>
                  <a:cubicBezTo>
                    <a:pt x="3038" y="1"/>
                    <a:pt x="2302" y="275"/>
                    <a:pt x="1723" y="784"/>
                  </a:cubicBezTo>
                  <a:cubicBezTo>
                    <a:pt x="991" y="1468"/>
                    <a:pt x="472" y="2341"/>
                    <a:pt x="236" y="3332"/>
                  </a:cubicBezTo>
                  <a:cubicBezTo>
                    <a:pt x="165" y="3639"/>
                    <a:pt x="95" y="3969"/>
                    <a:pt x="47" y="4300"/>
                  </a:cubicBezTo>
                  <a:lnTo>
                    <a:pt x="0" y="4535"/>
                  </a:lnTo>
                  <a:lnTo>
                    <a:pt x="260" y="4559"/>
                  </a:lnTo>
                  <a:cubicBezTo>
                    <a:pt x="519" y="4583"/>
                    <a:pt x="755" y="4630"/>
                    <a:pt x="991" y="4653"/>
                  </a:cubicBezTo>
                  <a:lnTo>
                    <a:pt x="1204" y="4701"/>
                  </a:lnTo>
                  <a:lnTo>
                    <a:pt x="1510" y="4748"/>
                  </a:lnTo>
                  <a:lnTo>
                    <a:pt x="1557" y="4512"/>
                  </a:lnTo>
                  <a:cubicBezTo>
                    <a:pt x="1605" y="4205"/>
                    <a:pt x="1652" y="3898"/>
                    <a:pt x="1746" y="3615"/>
                  </a:cubicBezTo>
                  <a:cubicBezTo>
                    <a:pt x="1888" y="2978"/>
                    <a:pt x="2218" y="2388"/>
                    <a:pt x="2666" y="1940"/>
                  </a:cubicBezTo>
                  <a:cubicBezTo>
                    <a:pt x="2960" y="1607"/>
                    <a:pt x="3400" y="1421"/>
                    <a:pt x="3838" y="1421"/>
                  </a:cubicBezTo>
                  <a:cubicBezTo>
                    <a:pt x="3928" y="1421"/>
                    <a:pt x="4017" y="1428"/>
                    <a:pt x="4106" y="1444"/>
                  </a:cubicBezTo>
                  <a:cubicBezTo>
                    <a:pt x="4601" y="1704"/>
                    <a:pt x="4908" y="2176"/>
                    <a:pt x="4955" y="2719"/>
                  </a:cubicBezTo>
                  <a:cubicBezTo>
                    <a:pt x="5026" y="3379"/>
                    <a:pt x="4932" y="4016"/>
                    <a:pt x="4648" y="4606"/>
                  </a:cubicBezTo>
                  <a:cubicBezTo>
                    <a:pt x="4530" y="4889"/>
                    <a:pt x="4412" y="5173"/>
                    <a:pt x="4247" y="5432"/>
                  </a:cubicBezTo>
                  <a:lnTo>
                    <a:pt x="4129" y="5644"/>
                  </a:lnTo>
                  <a:lnTo>
                    <a:pt x="4412" y="5786"/>
                  </a:lnTo>
                  <a:lnTo>
                    <a:pt x="4601" y="5904"/>
                  </a:lnTo>
                  <a:cubicBezTo>
                    <a:pt x="4814" y="6022"/>
                    <a:pt x="5026" y="6140"/>
                    <a:pt x="5238" y="6282"/>
                  </a:cubicBezTo>
                  <a:lnTo>
                    <a:pt x="5451" y="6399"/>
                  </a:lnTo>
                  <a:lnTo>
                    <a:pt x="5592" y="6187"/>
                  </a:lnTo>
                  <a:cubicBezTo>
                    <a:pt x="5757" y="5904"/>
                    <a:pt x="5899" y="5621"/>
                    <a:pt x="6017" y="5314"/>
                  </a:cubicBezTo>
                  <a:cubicBezTo>
                    <a:pt x="6442" y="4394"/>
                    <a:pt x="6560" y="3379"/>
                    <a:pt x="6394" y="2388"/>
                  </a:cubicBezTo>
                  <a:cubicBezTo>
                    <a:pt x="6206" y="1374"/>
                    <a:pt x="5545" y="524"/>
                    <a:pt x="4578" y="100"/>
                  </a:cubicBezTo>
                  <a:cubicBezTo>
                    <a:pt x="4318" y="33"/>
                    <a:pt x="4055" y="1"/>
                    <a:pt x="37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2" name="Google Shape;642;p7"/>
            <p:cNvSpPr/>
            <p:nvPr/>
          </p:nvSpPr>
          <p:spPr>
            <a:xfrm>
              <a:off x="3113244" y="393043"/>
              <a:ext cx="134995" cy="152472"/>
            </a:xfrm>
            <a:custGeom>
              <a:avLst/>
              <a:gdLst/>
              <a:ahLst/>
              <a:cxnLst/>
              <a:rect l="l" t="t" r="r" b="b"/>
              <a:pathLst>
                <a:path w="5098" h="5758" extrusionOk="0">
                  <a:moveTo>
                    <a:pt x="1558" y="1"/>
                  </a:moveTo>
                  <a:cubicBezTo>
                    <a:pt x="874" y="24"/>
                    <a:pt x="284" y="425"/>
                    <a:pt x="1" y="1039"/>
                  </a:cubicBezTo>
                  <a:cubicBezTo>
                    <a:pt x="1605" y="2266"/>
                    <a:pt x="2856" y="3894"/>
                    <a:pt x="3634" y="5758"/>
                  </a:cubicBezTo>
                  <a:cubicBezTo>
                    <a:pt x="4177" y="4814"/>
                    <a:pt x="5097" y="3210"/>
                    <a:pt x="4932" y="2478"/>
                  </a:cubicBezTo>
                  <a:cubicBezTo>
                    <a:pt x="4743" y="1723"/>
                    <a:pt x="4083" y="1157"/>
                    <a:pt x="3422" y="732"/>
                  </a:cubicBezTo>
                  <a:cubicBezTo>
                    <a:pt x="2879" y="307"/>
                    <a:pt x="2242" y="72"/>
                    <a:pt x="15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3" name="Google Shape;643;p7"/>
            <p:cNvSpPr/>
            <p:nvPr/>
          </p:nvSpPr>
          <p:spPr>
            <a:xfrm>
              <a:off x="2708360" y="270412"/>
              <a:ext cx="156868" cy="102054"/>
            </a:xfrm>
            <a:custGeom>
              <a:avLst/>
              <a:gdLst/>
              <a:ahLst/>
              <a:cxnLst/>
              <a:rect l="l" t="t" r="r" b="b"/>
              <a:pathLst>
                <a:path w="5924" h="3854" extrusionOk="0">
                  <a:moveTo>
                    <a:pt x="2665" y="1"/>
                  </a:moveTo>
                  <a:cubicBezTo>
                    <a:pt x="2062" y="1"/>
                    <a:pt x="1473" y="103"/>
                    <a:pt x="1016" y="455"/>
                  </a:cubicBezTo>
                  <a:cubicBezTo>
                    <a:pt x="402" y="927"/>
                    <a:pt x="166" y="2768"/>
                    <a:pt x="1" y="3853"/>
                  </a:cubicBezTo>
                  <a:cubicBezTo>
                    <a:pt x="1771" y="2862"/>
                    <a:pt x="3753" y="2367"/>
                    <a:pt x="5758" y="2367"/>
                  </a:cubicBezTo>
                  <a:cubicBezTo>
                    <a:pt x="5923" y="1706"/>
                    <a:pt x="5711" y="1022"/>
                    <a:pt x="5192" y="597"/>
                  </a:cubicBezTo>
                  <a:cubicBezTo>
                    <a:pt x="4626" y="243"/>
                    <a:pt x="3965" y="31"/>
                    <a:pt x="3281" y="31"/>
                  </a:cubicBezTo>
                  <a:cubicBezTo>
                    <a:pt x="3077" y="13"/>
                    <a:pt x="2870" y="1"/>
                    <a:pt x="26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4" name="Google Shape;644;p7"/>
            <p:cNvSpPr/>
            <p:nvPr/>
          </p:nvSpPr>
          <p:spPr>
            <a:xfrm>
              <a:off x="2401585" y="332906"/>
              <a:ext cx="839760" cy="869762"/>
            </a:xfrm>
            <a:custGeom>
              <a:avLst/>
              <a:gdLst/>
              <a:ahLst/>
              <a:cxnLst/>
              <a:rect l="l" t="t" r="r" b="b"/>
              <a:pathLst>
                <a:path w="31713" h="32846" extrusionOk="0">
                  <a:moveTo>
                    <a:pt x="15597" y="4212"/>
                  </a:moveTo>
                  <a:cubicBezTo>
                    <a:pt x="15747" y="4212"/>
                    <a:pt x="15897" y="4218"/>
                    <a:pt x="16045" y="4230"/>
                  </a:cubicBezTo>
                  <a:lnTo>
                    <a:pt x="16258" y="4254"/>
                  </a:lnTo>
                  <a:cubicBezTo>
                    <a:pt x="16423" y="4254"/>
                    <a:pt x="16848" y="4301"/>
                    <a:pt x="17438" y="4372"/>
                  </a:cubicBezTo>
                  <a:cubicBezTo>
                    <a:pt x="20198" y="4844"/>
                    <a:pt x="22841" y="5858"/>
                    <a:pt x="25200" y="7368"/>
                  </a:cubicBezTo>
                  <a:cubicBezTo>
                    <a:pt x="25979" y="7864"/>
                    <a:pt x="26710" y="8524"/>
                    <a:pt x="26899" y="9445"/>
                  </a:cubicBezTo>
                  <a:cubicBezTo>
                    <a:pt x="26994" y="10011"/>
                    <a:pt x="26970" y="10624"/>
                    <a:pt x="26828" y="11191"/>
                  </a:cubicBezTo>
                  <a:cubicBezTo>
                    <a:pt x="26640" y="12253"/>
                    <a:pt x="26357" y="13456"/>
                    <a:pt x="25436" y="13999"/>
                  </a:cubicBezTo>
                  <a:cubicBezTo>
                    <a:pt x="25094" y="14194"/>
                    <a:pt x="24724" y="14272"/>
                    <a:pt x="24342" y="14272"/>
                  </a:cubicBezTo>
                  <a:cubicBezTo>
                    <a:pt x="23618" y="14272"/>
                    <a:pt x="22852" y="13993"/>
                    <a:pt x="22157" y="13715"/>
                  </a:cubicBezTo>
                  <a:lnTo>
                    <a:pt x="14630" y="11120"/>
                  </a:lnTo>
                  <a:cubicBezTo>
                    <a:pt x="14134" y="10978"/>
                    <a:pt x="13639" y="10813"/>
                    <a:pt x="13167" y="10577"/>
                  </a:cubicBezTo>
                  <a:cubicBezTo>
                    <a:pt x="12601" y="10318"/>
                    <a:pt x="12152" y="9869"/>
                    <a:pt x="11893" y="9303"/>
                  </a:cubicBezTo>
                  <a:cubicBezTo>
                    <a:pt x="11492" y="8312"/>
                    <a:pt x="12011" y="7180"/>
                    <a:pt x="12530" y="6236"/>
                  </a:cubicBezTo>
                  <a:cubicBezTo>
                    <a:pt x="12766" y="5693"/>
                    <a:pt x="13120" y="5221"/>
                    <a:pt x="13568" y="4820"/>
                  </a:cubicBezTo>
                  <a:cubicBezTo>
                    <a:pt x="14117" y="4369"/>
                    <a:pt x="14861" y="4212"/>
                    <a:pt x="15597" y="4212"/>
                  </a:cubicBezTo>
                  <a:close/>
                  <a:moveTo>
                    <a:pt x="17782" y="1"/>
                  </a:moveTo>
                  <a:cubicBezTo>
                    <a:pt x="17643" y="1"/>
                    <a:pt x="17504" y="3"/>
                    <a:pt x="17367" y="7"/>
                  </a:cubicBezTo>
                  <a:cubicBezTo>
                    <a:pt x="15338" y="7"/>
                    <a:pt x="13356" y="502"/>
                    <a:pt x="11586" y="1493"/>
                  </a:cubicBezTo>
                  <a:lnTo>
                    <a:pt x="11492" y="1540"/>
                  </a:lnTo>
                  <a:cubicBezTo>
                    <a:pt x="8707" y="3216"/>
                    <a:pt x="6890" y="6212"/>
                    <a:pt x="5451" y="9209"/>
                  </a:cubicBezTo>
                  <a:cubicBezTo>
                    <a:pt x="3422" y="13385"/>
                    <a:pt x="1912" y="17774"/>
                    <a:pt x="449" y="22186"/>
                  </a:cubicBezTo>
                  <a:cubicBezTo>
                    <a:pt x="1" y="23437"/>
                    <a:pt x="638" y="24805"/>
                    <a:pt x="1888" y="25277"/>
                  </a:cubicBezTo>
                  <a:lnTo>
                    <a:pt x="6702" y="26929"/>
                  </a:lnTo>
                  <a:lnTo>
                    <a:pt x="23454" y="32733"/>
                  </a:lnTo>
                  <a:cubicBezTo>
                    <a:pt x="23692" y="32810"/>
                    <a:pt x="23934" y="32846"/>
                    <a:pt x="24173" y="32846"/>
                  </a:cubicBezTo>
                  <a:cubicBezTo>
                    <a:pt x="25191" y="32846"/>
                    <a:pt x="26154" y="32189"/>
                    <a:pt x="26498" y="31176"/>
                  </a:cubicBezTo>
                  <a:cubicBezTo>
                    <a:pt x="28055" y="26811"/>
                    <a:pt x="29589" y="22422"/>
                    <a:pt x="30580" y="17892"/>
                  </a:cubicBezTo>
                  <a:cubicBezTo>
                    <a:pt x="31288" y="14659"/>
                    <a:pt x="31713" y="11167"/>
                    <a:pt x="30557" y="8123"/>
                  </a:cubicBezTo>
                  <a:cubicBezTo>
                    <a:pt x="30533" y="8100"/>
                    <a:pt x="30509" y="8053"/>
                    <a:pt x="30509" y="8029"/>
                  </a:cubicBezTo>
                  <a:cubicBezTo>
                    <a:pt x="29731" y="6165"/>
                    <a:pt x="28480" y="4537"/>
                    <a:pt x="26899" y="3310"/>
                  </a:cubicBezTo>
                  <a:cubicBezTo>
                    <a:pt x="26262" y="2791"/>
                    <a:pt x="25578" y="2319"/>
                    <a:pt x="24894" y="1871"/>
                  </a:cubicBezTo>
                  <a:cubicBezTo>
                    <a:pt x="24658" y="1753"/>
                    <a:pt x="24445" y="1611"/>
                    <a:pt x="24233" y="1493"/>
                  </a:cubicBezTo>
                  <a:cubicBezTo>
                    <a:pt x="24091" y="1399"/>
                    <a:pt x="23926" y="1328"/>
                    <a:pt x="23785" y="1281"/>
                  </a:cubicBezTo>
                  <a:lnTo>
                    <a:pt x="21071" y="337"/>
                  </a:lnTo>
                  <a:cubicBezTo>
                    <a:pt x="20906" y="290"/>
                    <a:pt x="20741" y="243"/>
                    <a:pt x="20576" y="219"/>
                  </a:cubicBezTo>
                  <a:cubicBezTo>
                    <a:pt x="20316" y="172"/>
                    <a:pt x="20057" y="148"/>
                    <a:pt x="19821" y="125"/>
                  </a:cubicBezTo>
                  <a:cubicBezTo>
                    <a:pt x="19137" y="46"/>
                    <a:pt x="18452" y="1"/>
                    <a:pt x="177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5" name="Google Shape;645;p7"/>
            <p:cNvSpPr/>
            <p:nvPr/>
          </p:nvSpPr>
          <p:spPr>
            <a:xfrm>
              <a:off x="2593409" y="358539"/>
              <a:ext cx="612959" cy="398286"/>
            </a:xfrm>
            <a:custGeom>
              <a:avLst/>
              <a:gdLst/>
              <a:ahLst/>
              <a:cxnLst/>
              <a:rect l="l" t="t" r="r" b="b"/>
              <a:pathLst>
                <a:path w="23148" h="15041" extrusionOk="0">
                  <a:moveTo>
                    <a:pt x="10665" y="0"/>
                  </a:moveTo>
                  <a:cubicBezTo>
                    <a:pt x="8777" y="0"/>
                    <a:pt x="6906" y="442"/>
                    <a:pt x="5215" y="1327"/>
                  </a:cubicBezTo>
                  <a:cubicBezTo>
                    <a:pt x="3091" y="2436"/>
                    <a:pt x="1534" y="4371"/>
                    <a:pt x="402" y="6424"/>
                  </a:cubicBezTo>
                  <a:cubicBezTo>
                    <a:pt x="260" y="6660"/>
                    <a:pt x="142" y="6919"/>
                    <a:pt x="24" y="7155"/>
                  </a:cubicBezTo>
                  <a:lnTo>
                    <a:pt x="24" y="7179"/>
                  </a:lnTo>
                  <a:cubicBezTo>
                    <a:pt x="0" y="7226"/>
                    <a:pt x="24" y="7273"/>
                    <a:pt x="71" y="7297"/>
                  </a:cubicBezTo>
                  <a:cubicBezTo>
                    <a:pt x="78" y="7304"/>
                    <a:pt x="89" y="7307"/>
                    <a:pt x="102" y="7307"/>
                  </a:cubicBezTo>
                  <a:cubicBezTo>
                    <a:pt x="132" y="7307"/>
                    <a:pt x="172" y="7290"/>
                    <a:pt x="189" y="7273"/>
                  </a:cubicBezTo>
                  <a:cubicBezTo>
                    <a:pt x="1251" y="5268"/>
                    <a:pt x="2643" y="3380"/>
                    <a:pt x="4554" y="2106"/>
                  </a:cubicBezTo>
                  <a:cubicBezTo>
                    <a:pt x="5475" y="1516"/>
                    <a:pt x="6489" y="1091"/>
                    <a:pt x="7551" y="808"/>
                  </a:cubicBezTo>
                  <a:cubicBezTo>
                    <a:pt x="8613" y="525"/>
                    <a:pt x="9698" y="384"/>
                    <a:pt x="10783" y="384"/>
                  </a:cubicBezTo>
                  <a:cubicBezTo>
                    <a:pt x="13119" y="431"/>
                    <a:pt x="15408" y="1115"/>
                    <a:pt x="17390" y="2366"/>
                  </a:cubicBezTo>
                  <a:cubicBezTo>
                    <a:pt x="19325" y="3592"/>
                    <a:pt x="20859" y="5339"/>
                    <a:pt x="21802" y="7439"/>
                  </a:cubicBezTo>
                  <a:cubicBezTo>
                    <a:pt x="22723" y="9515"/>
                    <a:pt x="22793" y="11898"/>
                    <a:pt x="22487" y="14140"/>
                  </a:cubicBezTo>
                  <a:cubicBezTo>
                    <a:pt x="22440" y="14399"/>
                    <a:pt x="22416" y="14682"/>
                    <a:pt x="22369" y="14942"/>
                  </a:cubicBezTo>
                  <a:cubicBezTo>
                    <a:pt x="22354" y="15000"/>
                    <a:pt x="22412" y="15040"/>
                    <a:pt x="22463" y="15040"/>
                  </a:cubicBezTo>
                  <a:cubicBezTo>
                    <a:pt x="22495" y="15040"/>
                    <a:pt x="22525" y="15025"/>
                    <a:pt x="22534" y="14989"/>
                  </a:cubicBezTo>
                  <a:lnTo>
                    <a:pt x="22557" y="14965"/>
                  </a:lnTo>
                  <a:cubicBezTo>
                    <a:pt x="23053" y="12653"/>
                    <a:pt x="23147" y="10199"/>
                    <a:pt x="22392" y="7934"/>
                  </a:cubicBezTo>
                  <a:cubicBezTo>
                    <a:pt x="21614" y="5810"/>
                    <a:pt x="20245" y="3946"/>
                    <a:pt x="18428" y="2601"/>
                  </a:cubicBezTo>
                  <a:cubicBezTo>
                    <a:pt x="16493" y="1139"/>
                    <a:pt x="14205" y="266"/>
                    <a:pt x="11798" y="53"/>
                  </a:cubicBezTo>
                  <a:cubicBezTo>
                    <a:pt x="11421" y="18"/>
                    <a:pt x="11042" y="0"/>
                    <a:pt x="106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6" name="Google Shape;646;p7"/>
            <p:cNvSpPr/>
            <p:nvPr/>
          </p:nvSpPr>
          <p:spPr>
            <a:xfrm>
              <a:off x="3152620" y="757069"/>
              <a:ext cx="41891" cy="60427"/>
            </a:xfrm>
            <a:custGeom>
              <a:avLst/>
              <a:gdLst/>
              <a:ahLst/>
              <a:cxnLst/>
              <a:rect l="l" t="t" r="r" b="b"/>
              <a:pathLst>
                <a:path w="1582" h="2282" extrusionOk="0">
                  <a:moveTo>
                    <a:pt x="1089" y="425"/>
                  </a:moveTo>
                  <a:cubicBezTo>
                    <a:pt x="1095" y="425"/>
                    <a:pt x="1102" y="428"/>
                    <a:pt x="1109" y="435"/>
                  </a:cubicBezTo>
                  <a:lnTo>
                    <a:pt x="1322" y="505"/>
                  </a:lnTo>
                  <a:cubicBezTo>
                    <a:pt x="1345" y="505"/>
                    <a:pt x="1369" y="529"/>
                    <a:pt x="1369" y="552"/>
                  </a:cubicBezTo>
                  <a:lnTo>
                    <a:pt x="1274" y="788"/>
                  </a:lnTo>
                  <a:cubicBezTo>
                    <a:pt x="1274" y="812"/>
                    <a:pt x="1251" y="812"/>
                    <a:pt x="1227" y="812"/>
                  </a:cubicBezTo>
                  <a:lnTo>
                    <a:pt x="1015" y="741"/>
                  </a:lnTo>
                  <a:cubicBezTo>
                    <a:pt x="991" y="718"/>
                    <a:pt x="968" y="694"/>
                    <a:pt x="968" y="670"/>
                  </a:cubicBezTo>
                  <a:lnTo>
                    <a:pt x="1062" y="458"/>
                  </a:lnTo>
                  <a:cubicBezTo>
                    <a:pt x="1062" y="441"/>
                    <a:pt x="1074" y="425"/>
                    <a:pt x="1089" y="425"/>
                  </a:cubicBezTo>
                  <a:close/>
                  <a:moveTo>
                    <a:pt x="1163" y="0"/>
                  </a:moveTo>
                  <a:cubicBezTo>
                    <a:pt x="1131" y="0"/>
                    <a:pt x="1102" y="17"/>
                    <a:pt x="1086" y="33"/>
                  </a:cubicBezTo>
                  <a:lnTo>
                    <a:pt x="24" y="1756"/>
                  </a:lnTo>
                  <a:cubicBezTo>
                    <a:pt x="0" y="1803"/>
                    <a:pt x="24" y="1874"/>
                    <a:pt x="71" y="1874"/>
                  </a:cubicBezTo>
                  <a:lnTo>
                    <a:pt x="637" y="2086"/>
                  </a:lnTo>
                  <a:lnTo>
                    <a:pt x="661" y="2086"/>
                  </a:lnTo>
                  <a:lnTo>
                    <a:pt x="1227" y="2275"/>
                  </a:lnTo>
                  <a:cubicBezTo>
                    <a:pt x="1240" y="2279"/>
                    <a:pt x="1252" y="2281"/>
                    <a:pt x="1264" y="2281"/>
                  </a:cubicBezTo>
                  <a:cubicBezTo>
                    <a:pt x="1314" y="2281"/>
                    <a:pt x="1349" y="2243"/>
                    <a:pt x="1369" y="2204"/>
                  </a:cubicBezTo>
                  <a:lnTo>
                    <a:pt x="1581" y="199"/>
                  </a:lnTo>
                  <a:cubicBezTo>
                    <a:pt x="1581" y="151"/>
                    <a:pt x="1557" y="128"/>
                    <a:pt x="1510" y="104"/>
                  </a:cubicBezTo>
                  <a:lnTo>
                    <a:pt x="1204" y="10"/>
                  </a:lnTo>
                  <a:cubicBezTo>
                    <a:pt x="1190" y="3"/>
                    <a:pt x="1176" y="0"/>
                    <a:pt x="11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7" name="Google Shape;647;p7"/>
            <p:cNvSpPr/>
            <p:nvPr/>
          </p:nvSpPr>
          <p:spPr>
            <a:xfrm>
              <a:off x="2705871" y="444362"/>
              <a:ext cx="266812" cy="159886"/>
            </a:xfrm>
            <a:custGeom>
              <a:avLst/>
              <a:gdLst/>
              <a:ahLst/>
              <a:cxnLst/>
              <a:rect l="l" t="t" r="r" b="b"/>
              <a:pathLst>
                <a:path w="10076" h="6038" extrusionOk="0">
                  <a:moveTo>
                    <a:pt x="4004" y="0"/>
                  </a:moveTo>
                  <a:cubicBezTo>
                    <a:pt x="3294" y="0"/>
                    <a:pt x="2592" y="162"/>
                    <a:pt x="2053" y="611"/>
                  </a:cubicBezTo>
                  <a:cubicBezTo>
                    <a:pt x="1629" y="1012"/>
                    <a:pt x="1275" y="1484"/>
                    <a:pt x="1039" y="2027"/>
                  </a:cubicBezTo>
                  <a:cubicBezTo>
                    <a:pt x="520" y="2971"/>
                    <a:pt x="1" y="4103"/>
                    <a:pt x="402" y="5094"/>
                  </a:cubicBezTo>
                  <a:cubicBezTo>
                    <a:pt x="543" y="5472"/>
                    <a:pt x="803" y="5802"/>
                    <a:pt x="1133" y="6038"/>
                  </a:cubicBezTo>
                  <a:cubicBezTo>
                    <a:pt x="1747" y="4551"/>
                    <a:pt x="2572" y="3183"/>
                    <a:pt x="3870" y="2286"/>
                  </a:cubicBezTo>
                  <a:cubicBezTo>
                    <a:pt x="5129" y="1458"/>
                    <a:pt x="6621" y="1211"/>
                    <a:pt x="8141" y="1211"/>
                  </a:cubicBezTo>
                  <a:cubicBezTo>
                    <a:pt x="8786" y="1211"/>
                    <a:pt x="9436" y="1256"/>
                    <a:pt x="10076" y="1319"/>
                  </a:cubicBezTo>
                  <a:cubicBezTo>
                    <a:pt x="6961" y="92"/>
                    <a:pt x="4672" y="45"/>
                    <a:pt x="4672" y="45"/>
                  </a:cubicBezTo>
                  <a:cubicBezTo>
                    <a:pt x="4452" y="16"/>
                    <a:pt x="4228" y="0"/>
                    <a:pt x="4004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8" name="Google Shape;648;p7"/>
            <p:cNvSpPr/>
            <p:nvPr/>
          </p:nvSpPr>
          <p:spPr>
            <a:xfrm>
              <a:off x="2735117" y="475047"/>
              <a:ext cx="379909" cy="234904"/>
            </a:xfrm>
            <a:custGeom>
              <a:avLst/>
              <a:gdLst/>
              <a:ahLst/>
              <a:cxnLst/>
              <a:rect l="l" t="t" r="r" b="b"/>
              <a:pathLst>
                <a:path w="14347" h="8871" extrusionOk="0">
                  <a:moveTo>
                    <a:pt x="6935" y="0"/>
                  </a:moveTo>
                  <a:cubicBezTo>
                    <a:pt x="5429" y="0"/>
                    <a:pt x="3964" y="256"/>
                    <a:pt x="2738" y="1090"/>
                  </a:cubicBezTo>
                  <a:cubicBezTo>
                    <a:pt x="1416" y="1963"/>
                    <a:pt x="614" y="3332"/>
                    <a:pt x="1" y="4842"/>
                  </a:cubicBezTo>
                  <a:cubicBezTo>
                    <a:pt x="614" y="5243"/>
                    <a:pt x="1298" y="5550"/>
                    <a:pt x="2006" y="5715"/>
                  </a:cubicBezTo>
                  <a:lnTo>
                    <a:pt x="9510" y="8310"/>
                  </a:lnTo>
                  <a:lnTo>
                    <a:pt x="9675" y="8381"/>
                  </a:lnTo>
                  <a:cubicBezTo>
                    <a:pt x="10318" y="8635"/>
                    <a:pt x="11018" y="8871"/>
                    <a:pt x="11685" y="8871"/>
                  </a:cubicBezTo>
                  <a:cubicBezTo>
                    <a:pt x="12070" y="8871"/>
                    <a:pt x="12444" y="8792"/>
                    <a:pt x="12789" y="8594"/>
                  </a:cubicBezTo>
                  <a:cubicBezTo>
                    <a:pt x="13710" y="8027"/>
                    <a:pt x="13993" y="6848"/>
                    <a:pt x="14181" y="5786"/>
                  </a:cubicBezTo>
                  <a:cubicBezTo>
                    <a:pt x="14323" y="5196"/>
                    <a:pt x="14347" y="4606"/>
                    <a:pt x="14252" y="4040"/>
                  </a:cubicBezTo>
                  <a:cubicBezTo>
                    <a:pt x="14063" y="3143"/>
                    <a:pt x="13332" y="2459"/>
                    <a:pt x="12553" y="1963"/>
                  </a:cubicBezTo>
                  <a:cubicBezTo>
                    <a:pt x="11421" y="1232"/>
                    <a:pt x="10241" y="618"/>
                    <a:pt x="8991" y="123"/>
                  </a:cubicBezTo>
                  <a:lnTo>
                    <a:pt x="8943" y="123"/>
                  </a:lnTo>
                  <a:cubicBezTo>
                    <a:pt x="8277" y="50"/>
                    <a:pt x="7602" y="0"/>
                    <a:pt x="6935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9" name="Google Shape;649;p7"/>
            <p:cNvSpPr/>
            <p:nvPr/>
          </p:nvSpPr>
          <p:spPr>
            <a:xfrm>
              <a:off x="2569087" y="709876"/>
              <a:ext cx="498009" cy="386952"/>
            </a:xfrm>
            <a:custGeom>
              <a:avLst/>
              <a:gdLst/>
              <a:ahLst/>
              <a:cxnLst/>
              <a:rect l="l" t="t" r="r" b="b"/>
              <a:pathLst>
                <a:path w="18807" h="14613" extrusionOk="0">
                  <a:moveTo>
                    <a:pt x="9724" y="0"/>
                  </a:moveTo>
                  <a:cubicBezTo>
                    <a:pt x="8091" y="0"/>
                    <a:pt x="6494" y="494"/>
                    <a:pt x="5145" y="1423"/>
                  </a:cubicBezTo>
                  <a:cubicBezTo>
                    <a:pt x="3021" y="2862"/>
                    <a:pt x="1558" y="5104"/>
                    <a:pt x="661" y="7463"/>
                  </a:cubicBezTo>
                  <a:cubicBezTo>
                    <a:pt x="378" y="8171"/>
                    <a:pt x="166" y="8903"/>
                    <a:pt x="1" y="9634"/>
                  </a:cubicBezTo>
                  <a:cubicBezTo>
                    <a:pt x="260" y="9799"/>
                    <a:pt x="520" y="9941"/>
                    <a:pt x="827" y="10035"/>
                  </a:cubicBezTo>
                  <a:lnTo>
                    <a:pt x="11232" y="13645"/>
                  </a:lnTo>
                  <a:lnTo>
                    <a:pt x="13474" y="14424"/>
                  </a:lnTo>
                  <a:cubicBezTo>
                    <a:pt x="13851" y="14542"/>
                    <a:pt x="14252" y="14613"/>
                    <a:pt x="14653" y="14613"/>
                  </a:cubicBezTo>
                  <a:cubicBezTo>
                    <a:pt x="15951" y="14565"/>
                    <a:pt x="17107" y="13763"/>
                    <a:pt x="17556" y="12536"/>
                  </a:cubicBezTo>
                  <a:lnTo>
                    <a:pt x="17556" y="12489"/>
                  </a:lnTo>
                  <a:cubicBezTo>
                    <a:pt x="18193" y="10719"/>
                    <a:pt x="18594" y="8855"/>
                    <a:pt x="18712" y="6968"/>
                  </a:cubicBezTo>
                  <a:cubicBezTo>
                    <a:pt x="18806" y="6024"/>
                    <a:pt x="18688" y="5080"/>
                    <a:pt x="18381" y="4183"/>
                  </a:cubicBezTo>
                  <a:cubicBezTo>
                    <a:pt x="18028" y="3381"/>
                    <a:pt x="17367" y="2744"/>
                    <a:pt x="16565" y="2414"/>
                  </a:cubicBezTo>
                  <a:cubicBezTo>
                    <a:pt x="16116" y="2225"/>
                    <a:pt x="15692" y="2060"/>
                    <a:pt x="15267" y="1895"/>
                  </a:cubicBezTo>
                  <a:cubicBezTo>
                    <a:pt x="13379" y="1140"/>
                    <a:pt x="11562" y="503"/>
                    <a:pt x="10052" y="7"/>
                  </a:cubicBezTo>
                  <a:cubicBezTo>
                    <a:pt x="9943" y="3"/>
                    <a:pt x="9833" y="0"/>
                    <a:pt x="9724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0" name="Google Shape;650;p7"/>
            <p:cNvSpPr/>
            <p:nvPr/>
          </p:nvSpPr>
          <p:spPr>
            <a:xfrm>
              <a:off x="2530073" y="673484"/>
              <a:ext cx="309313" cy="293849"/>
            </a:xfrm>
            <a:custGeom>
              <a:avLst/>
              <a:gdLst/>
              <a:ahLst/>
              <a:cxnLst/>
              <a:rect l="l" t="t" r="r" b="b"/>
              <a:pathLst>
                <a:path w="11681" h="11097" extrusionOk="0">
                  <a:moveTo>
                    <a:pt x="6478" y="1"/>
                  </a:moveTo>
                  <a:cubicBezTo>
                    <a:pt x="5934" y="1"/>
                    <a:pt x="5394" y="152"/>
                    <a:pt x="4909" y="431"/>
                  </a:cubicBezTo>
                  <a:cubicBezTo>
                    <a:pt x="4130" y="950"/>
                    <a:pt x="3446" y="1635"/>
                    <a:pt x="2950" y="2437"/>
                  </a:cubicBezTo>
                  <a:cubicBezTo>
                    <a:pt x="1888" y="3994"/>
                    <a:pt x="1039" y="5669"/>
                    <a:pt x="425" y="7463"/>
                  </a:cubicBezTo>
                  <a:lnTo>
                    <a:pt x="402" y="7510"/>
                  </a:lnTo>
                  <a:cubicBezTo>
                    <a:pt x="1" y="8737"/>
                    <a:pt x="402" y="10105"/>
                    <a:pt x="1393" y="10931"/>
                  </a:cubicBezTo>
                  <a:cubicBezTo>
                    <a:pt x="1464" y="10978"/>
                    <a:pt x="1534" y="11049"/>
                    <a:pt x="1629" y="11096"/>
                  </a:cubicBezTo>
                  <a:cubicBezTo>
                    <a:pt x="1794" y="10365"/>
                    <a:pt x="2006" y="9634"/>
                    <a:pt x="2289" y="8949"/>
                  </a:cubicBezTo>
                  <a:cubicBezTo>
                    <a:pt x="3186" y="6566"/>
                    <a:pt x="4649" y="4325"/>
                    <a:pt x="6773" y="2885"/>
                  </a:cubicBezTo>
                  <a:cubicBezTo>
                    <a:pt x="8125" y="1976"/>
                    <a:pt x="9727" y="1463"/>
                    <a:pt x="11364" y="1463"/>
                  </a:cubicBezTo>
                  <a:cubicBezTo>
                    <a:pt x="11469" y="1463"/>
                    <a:pt x="11575" y="1465"/>
                    <a:pt x="11680" y="1470"/>
                  </a:cubicBezTo>
                  <a:cubicBezTo>
                    <a:pt x="9179" y="644"/>
                    <a:pt x="7457" y="172"/>
                    <a:pt x="7457" y="172"/>
                  </a:cubicBezTo>
                  <a:cubicBezTo>
                    <a:pt x="7137" y="56"/>
                    <a:pt x="6806" y="1"/>
                    <a:pt x="6478" y="1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0136985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2" name="Google Shape;652;p8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653" name="Google Shape;653;p8"/>
            <p:cNvSpPr/>
            <p:nvPr/>
          </p:nvSpPr>
          <p:spPr>
            <a:xfrm>
              <a:off x="-18385" y="-760747"/>
              <a:ext cx="9292411" cy="6624860"/>
            </a:xfrm>
            <a:custGeom>
              <a:avLst/>
              <a:gdLst/>
              <a:ahLst/>
              <a:cxnLst/>
              <a:rect l="l" t="t" r="r" b="b"/>
              <a:pathLst>
                <a:path w="253320" h="180600" extrusionOk="0">
                  <a:moveTo>
                    <a:pt x="1" y="1"/>
                  </a:moveTo>
                  <a:lnTo>
                    <a:pt x="1" y="180599"/>
                  </a:lnTo>
                  <a:lnTo>
                    <a:pt x="253319" y="180599"/>
                  </a:lnTo>
                  <a:lnTo>
                    <a:pt x="2533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4" name="Google Shape;654;p8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5" name="Google Shape;655;p8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6" name="Google Shape;656;p8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7" name="Google Shape;657;p8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8" name="Google Shape;658;p8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9" name="Google Shape;659;p8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0" name="Google Shape;660;p8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1" name="Google Shape;661;p8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2" name="Google Shape;662;p8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3" name="Google Shape;663;p8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4" name="Google Shape;664;p8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5" name="Google Shape;665;p8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6" name="Google Shape;666;p8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7" name="Google Shape;667;p8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8" name="Google Shape;668;p8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9" name="Google Shape;669;p8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0" name="Google Shape;670;p8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1" name="Google Shape;671;p8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2" name="Google Shape;672;p8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3" name="Google Shape;673;p8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4" name="Google Shape;674;p8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5" name="Google Shape;675;p8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6" name="Google Shape;676;p8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7" name="Google Shape;677;p8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78" name="Google Shape;678;p8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9" name="Google Shape;679;p8"/>
          <p:cNvSpPr txBox="1">
            <a:spLocks noGrp="1"/>
          </p:cNvSpPr>
          <p:nvPr>
            <p:ph type="title"/>
          </p:nvPr>
        </p:nvSpPr>
        <p:spPr>
          <a:xfrm>
            <a:off x="1850800" y="1866900"/>
            <a:ext cx="8490400" cy="22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680" name="Google Shape;680;p8"/>
          <p:cNvGrpSpPr/>
          <p:nvPr/>
        </p:nvGrpSpPr>
        <p:grpSpPr>
          <a:xfrm>
            <a:off x="680707" y="5935757"/>
            <a:ext cx="1110536" cy="1183027"/>
            <a:chOff x="2293493" y="3811393"/>
            <a:chExt cx="832902" cy="887270"/>
          </a:xfrm>
        </p:grpSpPr>
        <p:sp>
          <p:nvSpPr>
            <p:cNvPr id="681" name="Google Shape;681;p8"/>
            <p:cNvSpPr/>
            <p:nvPr/>
          </p:nvSpPr>
          <p:spPr>
            <a:xfrm>
              <a:off x="2293493" y="3811393"/>
              <a:ext cx="832902" cy="710432"/>
            </a:xfrm>
            <a:custGeom>
              <a:avLst/>
              <a:gdLst/>
              <a:ahLst/>
              <a:cxnLst/>
              <a:rect l="l" t="t" r="r" b="b"/>
              <a:pathLst>
                <a:path w="31454" h="26829" extrusionOk="0">
                  <a:moveTo>
                    <a:pt x="9722" y="1"/>
                  </a:moveTo>
                  <a:lnTo>
                    <a:pt x="1" y="25059"/>
                  </a:lnTo>
                  <a:lnTo>
                    <a:pt x="4507" y="26829"/>
                  </a:lnTo>
                  <a:cubicBezTo>
                    <a:pt x="10501" y="18452"/>
                    <a:pt x="20127" y="12813"/>
                    <a:pt x="30321" y="11374"/>
                  </a:cubicBezTo>
                  <a:lnTo>
                    <a:pt x="31453" y="8424"/>
                  </a:lnTo>
                  <a:lnTo>
                    <a:pt x="29070" y="7504"/>
                  </a:lnTo>
                  <a:lnTo>
                    <a:pt x="28598" y="8684"/>
                  </a:lnTo>
                  <a:cubicBezTo>
                    <a:pt x="29131" y="9299"/>
                    <a:pt x="28649" y="10163"/>
                    <a:pt x="27957" y="10163"/>
                  </a:cubicBezTo>
                  <a:cubicBezTo>
                    <a:pt x="27852" y="10163"/>
                    <a:pt x="27742" y="10143"/>
                    <a:pt x="27631" y="10100"/>
                  </a:cubicBezTo>
                  <a:cubicBezTo>
                    <a:pt x="26758" y="9769"/>
                    <a:pt x="26923" y="8495"/>
                    <a:pt x="27843" y="8401"/>
                  </a:cubicBezTo>
                  <a:lnTo>
                    <a:pt x="28315" y="7221"/>
                  </a:lnTo>
                  <a:lnTo>
                    <a:pt x="26380" y="6466"/>
                  </a:lnTo>
                  <a:lnTo>
                    <a:pt x="25908" y="7646"/>
                  </a:lnTo>
                  <a:cubicBezTo>
                    <a:pt x="26438" y="8236"/>
                    <a:pt x="25965" y="9108"/>
                    <a:pt x="25265" y="9108"/>
                  </a:cubicBezTo>
                  <a:cubicBezTo>
                    <a:pt x="25154" y="9108"/>
                    <a:pt x="25037" y="9086"/>
                    <a:pt x="24917" y="9038"/>
                  </a:cubicBezTo>
                  <a:cubicBezTo>
                    <a:pt x="24068" y="8707"/>
                    <a:pt x="24233" y="7433"/>
                    <a:pt x="25153" y="7339"/>
                  </a:cubicBezTo>
                  <a:lnTo>
                    <a:pt x="25625" y="6159"/>
                  </a:lnTo>
                  <a:lnTo>
                    <a:pt x="23667" y="5404"/>
                  </a:lnTo>
                  <a:lnTo>
                    <a:pt x="23218" y="6584"/>
                  </a:lnTo>
                  <a:cubicBezTo>
                    <a:pt x="23751" y="7199"/>
                    <a:pt x="23269" y="8063"/>
                    <a:pt x="22562" y="8063"/>
                  </a:cubicBezTo>
                  <a:cubicBezTo>
                    <a:pt x="22454" y="8063"/>
                    <a:pt x="22342" y="8043"/>
                    <a:pt x="22227" y="8000"/>
                  </a:cubicBezTo>
                  <a:cubicBezTo>
                    <a:pt x="21354" y="7669"/>
                    <a:pt x="21543" y="6395"/>
                    <a:pt x="22463" y="6301"/>
                  </a:cubicBezTo>
                  <a:lnTo>
                    <a:pt x="22912" y="5121"/>
                  </a:lnTo>
                  <a:lnTo>
                    <a:pt x="20977" y="4366"/>
                  </a:lnTo>
                  <a:lnTo>
                    <a:pt x="20505" y="5546"/>
                  </a:lnTo>
                  <a:cubicBezTo>
                    <a:pt x="21039" y="6141"/>
                    <a:pt x="20554" y="7023"/>
                    <a:pt x="19858" y="7023"/>
                  </a:cubicBezTo>
                  <a:cubicBezTo>
                    <a:pt x="19755" y="7023"/>
                    <a:pt x="19647" y="7004"/>
                    <a:pt x="19538" y="6961"/>
                  </a:cubicBezTo>
                  <a:cubicBezTo>
                    <a:pt x="18665" y="6607"/>
                    <a:pt x="18830" y="5357"/>
                    <a:pt x="19750" y="5262"/>
                  </a:cubicBezTo>
                  <a:lnTo>
                    <a:pt x="20222" y="4083"/>
                  </a:lnTo>
                  <a:lnTo>
                    <a:pt x="18287" y="3304"/>
                  </a:lnTo>
                  <a:lnTo>
                    <a:pt x="17815" y="4484"/>
                  </a:lnTo>
                  <a:cubicBezTo>
                    <a:pt x="18348" y="5099"/>
                    <a:pt x="17866" y="5963"/>
                    <a:pt x="17158" y="5963"/>
                  </a:cubicBezTo>
                  <a:cubicBezTo>
                    <a:pt x="17051" y="5963"/>
                    <a:pt x="16939" y="5943"/>
                    <a:pt x="16824" y="5900"/>
                  </a:cubicBezTo>
                  <a:cubicBezTo>
                    <a:pt x="15975" y="5569"/>
                    <a:pt x="16140" y="4295"/>
                    <a:pt x="17060" y="4201"/>
                  </a:cubicBezTo>
                  <a:lnTo>
                    <a:pt x="17532" y="3021"/>
                  </a:lnTo>
                  <a:lnTo>
                    <a:pt x="15574" y="2266"/>
                  </a:lnTo>
                  <a:lnTo>
                    <a:pt x="15125" y="3446"/>
                  </a:lnTo>
                  <a:cubicBezTo>
                    <a:pt x="15659" y="4041"/>
                    <a:pt x="15174" y="4923"/>
                    <a:pt x="14463" y="4923"/>
                  </a:cubicBezTo>
                  <a:cubicBezTo>
                    <a:pt x="14358" y="4923"/>
                    <a:pt x="14247" y="4904"/>
                    <a:pt x="14134" y="4861"/>
                  </a:cubicBezTo>
                  <a:cubicBezTo>
                    <a:pt x="13261" y="4507"/>
                    <a:pt x="13450" y="3257"/>
                    <a:pt x="14370" y="3162"/>
                  </a:cubicBezTo>
                  <a:lnTo>
                    <a:pt x="14819" y="1983"/>
                  </a:lnTo>
                  <a:lnTo>
                    <a:pt x="12884" y="1228"/>
                  </a:lnTo>
                  <a:lnTo>
                    <a:pt x="12412" y="2407"/>
                  </a:lnTo>
                  <a:cubicBezTo>
                    <a:pt x="12941" y="2998"/>
                    <a:pt x="12469" y="3870"/>
                    <a:pt x="11783" y="3870"/>
                  </a:cubicBezTo>
                  <a:cubicBezTo>
                    <a:pt x="11675" y="3870"/>
                    <a:pt x="11561" y="3848"/>
                    <a:pt x="11444" y="3800"/>
                  </a:cubicBezTo>
                  <a:cubicBezTo>
                    <a:pt x="10571" y="3469"/>
                    <a:pt x="10737" y="2195"/>
                    <a:pt x="11657" y="2101"/>
                  </a:cubicBezTo>
                  <a:lnTo>
                    <a:pt x="12129" y="921"/>
                  </a:lnTo>
                  <a:lnTo>
                    <a:pt x="972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2" name="Google Shape;682;p8"/>
            <p:cNvSpPr/>
            <p:nvPr/>
          </p:nvSpPr>
          <p:spPr>
            <a:xfrm>
              <a:off x="2412840" y="4112554"/>
              <a:ext cx="683555" cy="586108"/>
            </a:xfrm>
            <a:custGeom>
              <a:avLst/>
              <a:gdLst/>
              <a:ahLst/>
              <a:cxnLst/>
              <a:rect l="l" t="t" r="r" b="b"/>
              <a:pathLst>
                <a:path w="25814" h="22134" extrusionOk="0">
                  <a:moveTo>
                    <a:pt x="25814" y="1"/>
                  </a:moveTo>
                  <a:cubicBezTo>
                    <a:pt x="15620" y="1440"/>
                    <a:pt x="5994" y="7079"/>
                    <a:pt x="0" y="15456"/>
                  </a:cubicBezTo>
                  <a:lnTo>
                    <a:pt x="17225" y="22133"/>
                  </a:lnTo>
                  <a:lnTo>
                    <a:pt x="258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3" name="Google Shape;683;p8"/>
            <p:cNvSpPr/>
            <p:nvPr/>
          </p:nvSpPr>
          <p:spPr>
            <a:xfrm>
              <a:off x="2522177" y="4017596"/>
              <a:ext cx="482386" cy="199341"/>
            </a:xfrm>
            <a:custGeom>
              <a:avLst/>
              <a:gdLst/>
              <a:ahLst/>
              <a:cxnLst/>
              <a:rect l="l" t="t" r="r" b="b"/>
              <a:pathLst>
                <a:path w="18217" h="7528" extrusionOk="0">
                  <a:moveTo>
                    <a:pt x="213" y="0"/>
                  </a:moveTo>
                  <a:lnTo>
                    <a:pt x="1" y="543"/>
                  </a:lnTo>
                  <a:lnTo>
                    <a:pt x="18004" y="7527"/>
                  </a:lnTo>
                  <a:lnTo>
                    <a:pt x="18216" y="6984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4" name="Google Shape;684;p8"/>
            <p:cNvSpPr/>
            <p:nvPr/>
          </p:nvSpPr>
          <p:spPr>
            <a:xfrm>
              <a:off x="2489076" y="4102571"/>
              <a:ext cx="482360" cy="199950"/>
            </a:xfrm>
            <a:custGeom>
              <a:avLst/>
              <a:gdLst/>
              <a:ahLst/>
              <a:cxnLst/>
              <a:rect l="l" t="t" r="r" b="b"/>
              <a:pathLst>
                <a:path w="18216" h="7551" extrusionOk="0">
                  <a:moveTo>
                    <a:pt x="212" y="0"/>
                  </a:moveTo>
                  <a:lnTo>
                    <a:pt x="0" y="566"/>
                  </a:lnTo>
                  <a:lnTo>
                    <a:pt x="18003" y="7551"/>
                  </a:lnTo>
                  <a:lnTo>
                    <a:pt x="18216" y="6984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5" name="Google Shape;685;p8"/>
            <p:cNvSpPr/>
            <p:nvPr/>
          </p:nvSpPr>
          <p:spPr>
            <a:xfrm>
              <a:off x="2455950" y="4188156"/>
              <a:ext cx="482995" cy="199341"/>
            </a:xfrm>
            <a:custGeom>
              <a:avLst/>
              <a:gdLst/>
              <a:ahLst/>
              <a:cxnLst/>
              <a:rect l="l" t="t" r="r" b="b"/>
              <a:pathLst>
                <a:path w="18240" h="7528" extrusionOk="0">
                  <a:moveTo>
                    <a:pt x="213" y="1"/>
                  </a:moveTo>
                  <a:lnTo>
                    <a:pt x="0" y="543"/>
                  </a:lnTo>
                  <a:lnTo>
                    <a:pt x="18027" y="7528"/>
                  </a:lnTo>
                  <a:lnTo>
                    <a:pt x="18240" y="6985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6" name="Google Shape;686;p8"/>
            <p:cNvSpPr/>
            <p:nvPr/>
          </p:nvSpPr>
          <p:spPr>
            <a:xfrm>
              <a:off x="2422823" y="4273131"/>
              <a:ext cx="483022" cy="199341"/>
            </a:xfrm>
            <a:custGeom>
              <a:avLst/>
              <a:gdLst/>
              <a:ahLst/>
              <a:cxnLst/>
              <a:rect l="l" t="t" r="r" b="b"/>
              <a:pathLst>
                <a:path w="18241" h="7528" extrusionOk="0">
                  <a:moveTo>
                    <a:pt x="213" y="1"/>
                  </a:moveTo>
                  <a:lnTo>
                    <a:pt x="1" y="543"/>
                  </a:lnTo>
                  <a:lnTo>
                    <a:pt x="18028" y="7528"/>
                  </a:lnTo>
                  <a:lnTo>
                    <a:pt x="18240" y="6985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7" name="Google Shape;687;p8"/>
            <p:cNvSpPr/>
            <p:nvPr/>
          </p:nvSpPr>
          <p:spPr>
            <a:xfrm>
              <a:off x="2390331" y="4358107"/>
              <a:ext cx="482386" cy="199977"/>
            </a:xfrm>
            <a:custGeom>
              <a:avLst/>
              <a:gdLst/>
              <a:ahLst/>
              <a:cxnLst/>
              <a:rect l="l" t="t" r="r" b="b"/>
              <a:pathLst>
                <a:path w="18217" h="7552" extrusionOk="0">
                  <a:moveTo>
                    <a:pt x="213" y="1"/>
                  </a:moveTo>
                  <a:lnTo>
                    <a:pt x="1" y="543"/>
                  </a:lnTo>
                  <a:lnTo>
                    <a:pt x="18004" y="7551"/>
                  </a:lnTo>
                  <a:lnTo>
                    <a:pt x="18216" y="6985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88" name="Google Shape;688;p8"/>
          <p:cNvGrpSpPr/>
          <p:nvPr/>
        </p:nvGrpSpPr>
        <p:grpSpPr>
          <a:xfrm rot="5083635">
            <a:off x="1255630" y="6062262"/>
            <a:ext cx="1106405" cy="1286335"/>
            <a:chOff x="3391288" y="4486192"/>
            <a:chExt cx="829778" cy="964720"/>
          </a:xfrm>
        </p:grpSpPr>
        <p:sp>
          <p:nvSpPr>
            <p:cNvPr id="689" name="Google Shape;689;p8"/>
            <p:cNvSpPr/>
            <p:nvPr/>
          </p:nvSpPr>
          <p:spPr>
            <a:xfrm>
              <a:off x="3453146" y="4486192"/>
              <a:ext cx="767920" cy="914752"/>
            </a:xfrm>
            <a:custGeom>
              <a:avLst/>
              <a:gdLst/>
              <a:ahLst/>
              <a:cxnLst/>
              <a:rect l="l" t="t" r="r" b="b"/>
              <a:pathLst>
                <a:path w="29000" h="34545" extrusionOk="0">
                  <a:moveTo>
                    <a:pt x="2336" y="1"/>
                  </a:moveTo>
                  <a:lnTo>
                    <a:pt x="0" y="1912"/>
                  </a:lnTo>
                  <a:lnTo>
                    <a:pt x="26663" y="34544"/>
                  </a:lnTo>
                  <a:lnTo>
                    <a:pt x="28999" y="32633"/>
                  </a:lnTo>
                  <a:lnTo>
                    <a:pt x="233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0" name="Google Shape;690;p8"/>
            <p:cNvSpPr/>
            <p:nvPr/>
          </p:nvSpPr>
          <p:spPr>
            <a:xfrm>
              <a:off x="3391288" y="4536796"/>
              <a:ext cx="767920" cy="914116"/>
            </a:xfrm>
            <a:custGeom>
              <a:avLst/>
              <a:gdLst/>
              <a:ahLst/>
              <a:cxnLst/>
              <a:rect l="l" t="t" r="r" b="b"/>
              <a:pathLst>
                <a:path w="29000" h="34521" extrusionOk="0">
                  <a:moveTo>
                    <a:pt x="2336" y="1"/>
                  </a:moveTo>
                  <a:lnTo>
                    <a:pt x="1" y="1888"/>
                  </a:lnTo>
                  <a:lnTo>
                    <a:pt x="26663" y="34521"/>
                  </a:lnTo>
                  <a:lnTo>
                    <a:pt x="28999" y="32633"/>
                  </a:lnTo>
                  <a:lnTo>
                    <a:pt x="23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1" name="Google Shape;691;p8"/>
            <p:cNvSpPr/>
            <p:nvPr/>
          </p:nvSpPr>
          <p:spPr>
            <a:xfrm>
              <a:off x="3468134" y="4614913"/>
              <a:ext cx="63764" cy="54999"/>
            </a:xfrm>
            <a:custGeom>
              <a:avLst/>
              <a:gdLst/>
              <a:ahLst/>
              <a:cxnLst/>
              <a:rect l="l" t="t" r="r" b="b"/>
              <a:pathLst>
                <a:path w="2408" h="2077" extrusionOk="0">
                  <a:moveTo>
                    <a:pt x="2172" y="0"/>
                  </a:moveTo>
                  <a:lnTo>
                    <a:pt x="1" y="1770"/>
                  </a:lnTo>
                  <a:lnTo>
                    <a:pt x="237" y="2077"/>
                  </a:lnTo>
                  <a:lnTo>
                    <a:pt x="2407" y="307"/>
                  </a:lnTo>
                  <a:lnTo>
                    <a:pt x="21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2" name="Google Shape;692;p8"/>
            <p:cNvSpPr/>
            <p:nvPr/>
          </p:nvSpPr>
          <p:spPr>
            <a:xfrm>
              <a:off x="3507510" y="4663637"/>
              <a:ext cx="63737" cy="54390"/>
            </a:xfrm>
            <a:custGeom>
              <a:avLst/>
              <a:gdLst/>
              <a:ahLst/>
              <a:cxnLst/>
              <a:rect l="l" t="t" r="r" b="b"/>
              <a:pathLst>
                <a:path w="2407" h="2054" extrusionOk="0">
                  <a:moveTo>
                    <a:pt x="2171" y="1"/>
                  </a:moveTo>
                  <a:lnTo>
                    <a:pt x="0" y="1770"/>
                  </a:lnTo>
                  <a:lnTo>
                    <a:pt x="236" y="2054"/>
                  </a:lnTo>
                  <a:lnTo>
                    <a:pt x="2407" y="284"/>
                  </a:lnTo>
                  <a:lnTo>
                    <a:pt x="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3" name="Google Shape;693;p8"/>
            <p:cNvSpPr/>
            <p:nvPr/>
          </p:nvSpPr>
          <p:spPr>
            <a:xfrm>
              <a:off x="3546860" y="4711752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72" y="1"/>
                  </a:moveTo>
                  <a:lnTo>
                    <a:pt x="1" y="1770"/>
                  </a:lnTo>
                  <a:lnTo>
                    <a:pt x="260" y="2053"/>
                  </a:lnTo>
                  <a:lnTo>
                    <a:pt x="2407" y="307"/>
                  </a:lnTo>
                  <a:lnTo>
                    <a:pt x="21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4" name="Google Shape;694;p8"/>
            <p:cNvSpPr/>
            <p:nvPr/>
          </p:nvSpPr>
          <p:spPr>
            <a:xfrm>
              <a:off x="3941734" y="5194727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72" y="1"/>
                  </a:moveTo>
                  <a:lnTo>
                    <a:pt x="1" y="1770"/>
                  </a:lnTo>
                  <a:lnTo>
                    <a:pt x="237" y="2054"/>
                  </a:lnTo>
                  <a:lnTo>
                    <a:pt x="2408" y="307"/>
                  </a:lnTo>
                  <a:lnTo>
                    <a:pt x="21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5" name="Google Shape;695;p8"/>
            <p:cNvSpPr/>
            <p:nvPr/>
          </p:nvSpPr>
          <p:spPr>
            <a:xfrm>
              <a:off x="3981111" y="5242842"/>
              <a:ext cx="63764" cy="54999"/>
            </a:xfrm>
            <a:custGeom>
              <a:avLst/>
              <a:gdLst/>
              <a:ahLst/>
              <a:cxnLst/>
              <a:rect l="l" t="t" r="r" b="b"/>
              <a:pathLst>
                <a:path w="2408" h="2077" extrusionOk="0">
                  <a:moveTo>
                    <a:pt x="2171" y="1"/>
                  </a:moveTo>
                  <a:lnTo>
                    <a:pt x="0" y="1770"/>
                  </a:lnTo>
                  <a:lnTo>
                    <a:pt x="260" y="2077"/>
                  </a:lnTo>
                  <a:lnTo>
                    <a:pt x="2407" y="307"/>
                  </a:lnTo>
                  <a:lnTo>
                    <a:pt x="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6" name="Google Shape;696;p8"/>
            <p:cNvSpPr/>
            <p:nvPr/>
          </p:nvSpPr>
          <p:spPr>
            <a:xfrm>
              <a:off x="4020460" y="5291593"/>
              <a:ext cx="63764" cy="54363"/>
            </a:xfrm>
            <a:custGeom>
              <a:avLst/>
              <a:gdLst/>
              <a:ahLst/>
              <a:cxnLst/>
              <a:rect l="l" t="t" r="r" b="b"/>
              <a:pathLst>
                <a:path w="2408" h="2053" extrusionOk="0">
                  <a:moveTo>
                    <a:pt x="2172" y="0"/>
                  </a:moveTo>
                  <a:lnTo>
                    <a:pt x="1" y="1770"/>
                  </a:lnTo>
                  <a:lnTo>
                    <a:pt x="261" y="2053"/>
                  </a:lnTo>
                  <a:lnTo>
                    <a:pt x="2408" y="307"/>
                  </a:lnTo>
                  <a:lnTo>
                    <a:pt x="21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7" name="Google Shape;697;p8"/>
            <p:cNvSpPr/>
            <p:nvPr/>
          </p:nvSpPr>
          <p:spPr>
            <a:xfrm>
              <a:off x="3783673" y="5001659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71" y="1"/>
                  </a:moveTo>
                  <a:lnTo>
                    <a:pt x="0" y="1770"/>
                  </a:lnTo>
                  <a:lnTo>
                    <a:pt x="260" y="2054"/>
                  </a:lnTo>
                  <a:lnTo>
                    <a:pt x="2407" y="284"/>
                  </a:lnTo>
                  <a:lnTo>
                    <a:pt x="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8" name="Google Shape;698;p8"/>
            <p:cNvSpPr/>
            <p:nvPr/>
          </p:nvSpPr>
          <p:spPr>
            <a:xfrm>
              <a:off x="3799906" y="5036031"/>
              <a:ext cx="63128" cy="54390"/>
            </a:xfrm>
            <a:custGeom>
              <a:avLst/>
              <a:gdLst/>
              <a:ahLst/>
              <a:cxnLst/>
              <a:rect l="l" t="t" r="r" b="b"/>
              <a:pathLst>
                <a:path w="2384" h="2054" extrusionOk="0">
                  <a:moveTo>
                    <a:pt x="2148" y="1"/>
                  </a:moveTo>
                  <a:lnTo>
                    <a:pt x="1" y="1747"/>
                  </a:lnTo>
                  <a:lnTo>
                    <a:pt x="237" y="2053"/>
                  </a:lnTo>
                  <a:lnTo>
                    <a:pt x="2384" y="284"/>
                  </a:lnTo>
                  <a:lnTo>
                    <a:pt x="21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9" name="Google Shape;699;p8"/>
            <p:cNvSpPr/>
            <p:nvPr/>
          </p:nvSpPr>
          <p:spPr>
            <a:xfrm>
              <a:off x="3863008" y="5097889"/>
              <a:ext cx="63764" cy="54999"/>
            </a:xfrm>
            <a:custGeom>
              <a:avLst/>
              <a:gdLst/>
              <a:ahLst/>
              <a:cxnLst/>
              <a:rect l="l" t="t" r="r" b="b"/>
              <a:pathLst>
                <a:path w="2408" h="2077" extrusionOk="0">
                  <a:moveTo>
                    <a:pt x="2148" y="0"/>
                  </a:moveTo>
                  <a:lnTo>
                    <a:pt x="1" y="1770"/>
                  </a:lnTo>
                  <a:lnTo>
                    <a:pt x="237" y="2077"/>
                  </a:lnTo>
                  <a:lnTo>
                    <a:pt x="2408" y="307"/>
                  </a:lnTo>
                  <a:lnTo>
                    <a:pt x="21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0" name="Google Shape;700;p8"/>
            <p:cNvSpPr/>
            <p:nvPr/>
          </p:nvSpPr>
          <p:spPr>
            <a:xfrm>
              <a:off x="3626221" y="4808591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48" y="1"/>
                  </a:moveTo>
                  <a:lnTo>
                    <a:pt x="0" y="1747"/>
                  </a:lnTo>
                  <a:lnTo>
                    <a:pt x="236" y="2054"/>
                  </a:lnTo>
                  <a:lnTo>
                    <a:pt x="2407" y="284"/>
                  </a:lnTo>
                  <a:lnTo>
                    <a:pt x="21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1" name="Google Shape;701;p8"/>
            <p:cNvSpPr/>
            <p:nvPr/>
          </p:nvSpPr>
          <p:spPr>
            <a:xfrm>
              <a:off x="3665571" y="4856706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48" y="1"/>
                  </a:moveTo>
                  <a:lnTo>
                    <a:pt x="1" y="1770"/>
                  </a:lnTo>
                  <a:lnTo>
                    <a:pt x="237" y="2053"/>
                  </a:lnTo>
                  <a:lnTo>
                    <a:pt x="2408" y="284"/>
                  </a:lnTo>
                  <a:lnTo>
                    <a:pt x="21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2" name="Google Shape;702;p8"/>
            <p:cNvSpPr/>
            <p:nvPr/>
          </p:nvSpPr>
          <p:spPr>
            <a:xfrm>
              <a:off x="3704947" y="4904820"/>
              <a:ext cx="63764" cy="54999"/>
            </a:xfrm>
            <a:custGeom>
              <a:avLst/>
              <a:gdLst/>
              <a:ahLst/>
              <a:cxnLst/>
              <a:rect l="l" t="t" r="r" b="b"/>
              <a:pathLst>
                <a:path w="2408" h="2077" extrusionOk="0">
                  <a:moveTo>
                    <a:pt x="2171" y="1"/>
                  </a:moveTo>
                  <a:lnTo>
                    <a:pt x="0" y="1770"/>
                  </a:lnTo>
                  <a:lnTo>
                    <a:pt x="236" y="2077"/>
                  </a:lnTo>
                  <a:lnTo>
                    <a:pt x="2407" y="307"/>
                  </a:lnTo>
                  <a:lnTo>
                    <a:pt x="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3" name="Google Shape;703;p8"/>
            <p:cNvSpPr/>
            <p:nvPr/>
          </p:nvSpPr>
          <p:spPr>
            <a:xfrm>
              <a:off x="3586236" y="4731745"/>
              <a:ext cx="98744" cy="83121"/>
            </a:xfrm>
            <a:custGeom>
              <a:avLst/>
              <a:gdLst/>
              <a:ahLst/>
              <a:cxnLst/>
              <a:rect l="l" t="t" r="r" b="b"/>
              <a:pathLst>
                <a:path w="3729" h="3139" extrusionOk="0">
                  <a:moveTo>
                    <a:pt x="3469" y="1"/>
                  </a:moveTo>
                  <a:lnTo>
                    <a:pt x="0" y="2832"/>
                  </a:lnTo>
                  <a:lnTo>
                    <a:pt x="260" y="3139"/>
                  </a:lnTo>
                  <a:lnTo>
                    <a:pt x="3728" y="307"/>
                  </a:lnTo>
                  <a:lnTo>
                    <a:pt x="34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4" name="Google Shape;704;p8"/>
            <p:cNvSpPr/>
            <p:nvPr/>
          </p:nvSpPr>
          <p:spPr>
            <a:xfrm>
              <a:off x="3744297" y="4924813"/>
              <a:ext cx="98744" cy="83121"/>
            </a:xfrm>
            <a:custGeom>
              <a:avLst/>
              <a:gdLst/>
              <a:ahLst/>
              <a:cxnLst/>
              <a:rect l="l" t="t" r="r" b="b"/>
              <a:pathLst>
                <a:path w="3729" h="3139" extrusionOk="0">
                  <a:moveTo>
                    <a:pt x="3469" y="1"/>
                  </a:moveTo>
                  <a:lnTo>
                    <a:pt x="1" y="2832"/>
                  </a:lnTo>
                  <a:lnTo>
                    <a:pt x="260" y="3139"/>
                  </a:lnTo>
                  <a:lnTo>
                    <a:pt x="3729" y="307"/>
                  </a:lnTo>
                  <a:lnTo>
                    <a:pt x="34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5" name="Google Shape;705;p8"/>
            <p:cNvSpPr/>
            <p:nvPr/>
          </p:nvSpPr>
          <p:spPr>
            <a:xfrm>
              <a:off x="3902385" y="5118517"/>
              <a:ext cx="98108" cy="82485"/>
            </a:xfrm>
            <a:custGeom>
              <a:avLst/>
              <a:gdLst/>
              <a:ahLst/>
              <a:cxnLst/>
              <a:rect l="l" t="t" r="r" b="b"/>
              <a:pathLst>
                <a:path w="3705" h="3115" extrusionOk="0">
                  <a:moveTo>
                    <a:pt x="3469" y="0"/>
                  </a:moveTo>
                  <a:lnTo>
                    <a:pt x="0" y="2832"/>
                  </a:lnTo>
                  <a:lnTo>
                    <a:pt x="236" y="3115"/>
                  </a:lnTo>
                  <a:lnTo>
                    <a:pt x="3705" y="283"/>
                  </a:lnTo>
                  <a:lnTo>
                    <a:pt x="34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06" name="Google Shape;706;p8"/>
          <p:cNvGrpSpPr/>
          <p:nvPr/>
        </p:nvGrpSpPr>
        <p:grpSpPr>
          <a:xfrm>
            <a:off x="41465" y="5211569"/>
            <a:ext cx="981420" cy="1768659"/>
            <a:chOff x="1672423" y="3253452"/>
            <a:chExt cx="736065" cy="1326494"/>
          </a:xfrm>
        </p:grpSpPr>
        <p:sp>
          <p:nvSpPr>
            <p:cNvPr id="707" name="Google Shape;707;p8"/>
            <p:cNvSpPr/>
            <p:nvPr/>
          </p:nvSpPr>
          <p:spPr>
            <a:xfrm>
              <a:off x="1695567" y="3610513"/>
              <a:ext cx="712921" cy="969433"/>
            </a:xfrm>
            <a:custGeom>
              <a:avLst/>
              <a:gdLst/>
              <a:ahLst/>
              <a:cxnLst/>
              <a:rect l="l" t="t" r="r" b="b"/>
              <a:pathLst>
                <a:path w="26923" h="36610" extrusionOk="0">
                  <a:moveTo>
                    <a:pt x="13761" y="14426"/>
                  </a:moveTo>
                  <a:cubicBezTo>
                    <a:pt x="13838" y="14426"/>
                    <a:pt x="13915" y="14427"/>
                    <a:pt x="13992" y="14429"/>
                  </a:cubicBezTo>
                  <a:cubicBezTo>
                    <a:pt x="17814" y="14500"/>
                    <a:pt x="21212" y="16860"/>
                    <a:pt x="22604" y="20423"/>
                  </a:cubicBezTo>
                  <a:cubicBezTo>
                    <a:pt x="24492" y="25260"/>
                    <a:pt x="22085" y="30757"/>
                    <a:pt x="17248" y="32645"/>
                  </a:cubicBezTo>
                  <a:cubicBezTo>
                    <a:pt x="16071" y="33102"/>
                    <a:pt x="14899" y="33312"/>
                    <a:pt x="13768" y="33312"/>
                  </a:cubicBezTo>
                  <a:cubicBezTo>
                    <a:pt x="7373" y="33312"/>
                    <a:pt x="2300" y="26605"/>
                    <a:pt x="5167" y="20069"/>
                  </a:cubicBezTo>
                  <a:cubicBezTo>
                    <a:pt x="6670" y="16647"/>
                    <a:pt x="10052" y="14426"/>
                    <a:pt x="13761" y="14426"/>
                  </a:cubicBezTo>
                  <a:close/>
                  <a:moveTo>
                    <a:pt x="8578" y="1"/>
                  </a:moveTo>
                  <a:cubicBezTo>
                    <a:pt x="8353" y="1"/>
                    <a:pt x="8125" y="42"/>
                    <a:pt x="7904" y="131"/>
                  </a:cubicBezTo>
                  <a:lnTo>
                    <a:pt x="2053" y="2419"/>
                  </a:lnTo>
                  <a:cubicBezTo>
                    <a:pt x="103" y="3267"/>
                    <a:pt x="933" y="6000"/>
                    <a:pt x="2746" y="6000"/>
                  </a:cubicBezTo>
                  <a:cubicBezTo>
                    <a:pt x="2952" y="6000"/>
                    <a:pt x="3170" y="5965"/>
                    <a:pt x="3398" y="5888"/>
                  </a:cubicBezTo>
                  <a:lnTo>
                    <a:pt x="3704" y="5770"/>
                  </a:lnTo>
                  <a:lnTo>
                    <a:pt x="6701" y="13415"/>
                  </a:lnTo>
                  <a:cubicBezTo>
                    <a:pt x="2053" y="16553"/>
                    <a:pt x="0" y="22334"/>
                    <a:pt x="1652" y="27666"/>
                  </a:cubicBezTo>
                  <a:cubicBezTo>
                    <a:pt x="3293" y="32988"/>
                    <a:pt x="8195" y="36609"/>
                    <a:pt x="13743" y="36609"/>
                  </a:cubicBezTo>
                  <a:cubicBezTo>
                    <a:pt x="13779" y="36609"/>
                    <a:pt x="13815" y="36609"/>
                    <a:pt x="13850" y="36609"/>
                  </a:cubicBezTo>
                  <a:cubicBezTo>
                    <a:pt x="18711" y="36609"/>
                    <a:pt x="23147" y="33825"/>
                    <a:pt x="25247" y="29436"/>
                  </a:cubicBezTo>
                  <a:cubicBezTo>
                    <a:pt x="26781" y="26251"/>
                    <a:pt x="26922" y="22593"/>
                    <a:pt x="25648" y="19314"/>
                  </a:cubicBezTo>
                  <a:cubicBezTo>
                    <a:pt x="23736" y="14376"/>
                    <a:pt x="19018" y="11216"/>
                    <a:pt x="13859" y="11216"/>
                  </a:cubicBezTo>
                  <a:cubicBezTo>
                    <a:pt x="13224" y="11216"/>
                    <a:pt x="12583" y="11264"/>
                    <a:pt x="11939" y="11362"/>
                  </a:cubicBezTo>
                  <a:lnTo>
                    <a:pt x="8943" y="3717"/>
                  </a:lnTo>
                  <a:lnTo>
                    <a:pt x="9249" y="3599"/>
                  </a:lnTo>
                  <a:cubicBezTo>
                    <a:pt x="10193" y="3222"/>
                    <a:pt x="10689" y="2160"/>
                    <a:pt x="10311" y="1192"/>
                  </a:cubicBezTo>
                  <a:cubicBezTo>
                    <a:pt x="10022" y="451"/>
                    <a:pt x="9317" y="1"/>
                    <a:pt x="857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8" name="Google Shape;708;p8"/>
            <p:cNvSpPr/>
            <p:nvPr/>
          </p:nvSpPr>
          <p:spPr>
            <a:xfrm>
              <a:off x="1744291" y="3707670"/>
              <a:ext cx="629827" cy="814684"/>
            </a:xfrm>
            <a:custGeom>
              <a:avLst/>
              <a:gdLst/>
              <a:ahLst/>
              <a:cxnLst/>
              <a:rect l="l" t="t" r="r" b="b"/>
              <a:pathLst>
                <a:path w="23785" h="30766" extrusionOk="0">
                  <a:moveTo>
                    <a:pt x="5097" y="1"/>
                  </a:moveTo>
                  <a:lnTo>
                    <a:pt x="3304" y="709"/>
                  </a:lnTo>
                  <a:lnTo>
                    <a:pt x="7221" y="10737"/>
                  </a:lnTo>
                  <a:cubicBezTo>
                    <a:pt x="2171" y="13261"/>
                    <a:pt x="0" y="19325"/>
                    <a:pt x="2289" y="24493"/>
                  </a:cubicBezTo>
                  <a:cubicBezTo>
                    <a:pt x="4028" y="28419"/>
                    <a:pt x="7879" y="30765"/>
                    <a:pt x="11946" y="30765"/>
                  </a:cubicBezTo>
                  <a:cubicBezTo>
                    <a:pt x="13232" y="30765"/>
                    <a:pt x="14540" y="30531"/>
                    <a:pt x="15809" y="30038"/>
                  </a:cubicBezTo>
                  <a:cubicBezTo>
                    <a:pt x="21071" y="27985"/>
                    <a:pt x="23784" y="22157"/>
                    <a:pt x="21968" y="16801"/>
                  </a:cubicBezTo>
                  <a:cubicBezTo>
                    <a:pt x="20477" y="12406"/>
                    <a:pt x="16365" y="9616"/>
                    <a:pt x="11940" y="9616"/>
                  </a:cubicBezTo>
                  <a:cubicBezTo>
                    <a:pt x="10971" y="9616"/>
                    <a:pt x="9988" y="9749"/>
                    <a:pt x="9014" y="10029"/>
                  </a:cubicBezTo>
                  <a:lnTo>
                    <a:pt x="509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9" name="Google Shape;709;p8"/>
            <p:cNvSpPr/>
            <p:nvPr/>
          </p:nvSpPr>
          <p:spPr>
            <a:xfrm>
              <a:off x="1821931" y="4073205"/>
              <a:ext cx="510958" cy="395293"/>
            </a:xfrm>
            <a:custGeom>
              <a:avLst/>
              <a:gdLst/>
              <a:ahLst/>
              <a:cxnLst/>
              <a:rect l="l" t="t" r="r" b="b"/>
              <a:pathLst>
                <a:path w="19296" h="14928" extrusionOk="0">
                  <a:moveTo>
                    <a:pt x="14128" y="0"/>
                  </a:moveTo>
                  <a:lnTo>
                    <a:pt x="962" y="5144"/>
                  </a:lnTo>
                  <a:cubicBezTo>
                    <a:pt x="0" y="10460"/>
                    <a:pt x="4193" y="14928"/>
                    <a:pt x="9105" y="14928"/>
                  </a:cubicBezTo>
                  <a:cubicBezTo>
                    <a:pt x="10101" y="14928"/>
                    <a:pt x="11127" y="14744"/>
                    <a:pt x="12146" y="14346"/>
                  </a:cubicBezTo>
                  <a:cubicBezTo>
                    <a:pt x="18186" y="11987"/>
                    <a:pt x="19295" y="3917"/>
                    <a:pt x="141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0" name="Google Shape;710;p8"/>
            <p:cNvSpPr/>
            <p:nvPr/>
          </p:nvSpPr>
          <p:spPr>
            <a:xfrm>
              <a:off x="1921100" y="4295375"/>
              <a:ext cx="48141" cy="42394"/>
            </a:xfrm>
            <a:custGeom>
              <a:avLst/>
              <a:gdLst/>
              <a:ahLst/>
              <a:cxnLst/>
              <a:rect l="l" t="t" r="r" b="b"/>
              <a:pathLst>
                <a:path w="1818" h="1601" extrusionOk="0">
                  <a:moveTo>
                    <a:pt x="901" y="1"/>
                  </a:moveTo>
                  <a:cubicBezTo>
                    <a:pt x="805" y="1"/>
                    <a:pt x="708" y="19"/>
                    <a:pt x="614" y="57"/>
                  </a:cubicBezTo>
                  <a:cubicBezTo>
                    <a:pt x="213" y="222"/>
                    <a:pt x="1" y="671"/>
                    <a:pt x="166" y="1095"/>
                  </a:cubicBezTo>
                  <a:cubicBezTo>
                    <a:pt x="293" y="1403"/>
                    <a:pt x="587" y="1600"/>
                    <a:pt x="908" y="1600"/>
                  </a:cubicBezTo>
                  <a:cubicBezTo>
                    <a:pt x="1006" y="1600"/>
                    <a:pt x="1106" y="1582"/>
                    <a:pt x="1204" y="1544"/>
                  </a:cubicBezTo>
                  <a:cubicBezTo>
                    <a:pt x="1605" y="1379"/>
                    <a:pt x="1818" y="930"/>
                    <a:pt x="1653" y="506"/>
                  </a:cubicBezTo>
                  <a:cubicBezTo>
                    <a:pt x="1526" y="198"/>
                    <a:pt x="1218" y="1"/>
                    <a:pt x="9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1" name="Google Shape;711;p8"/>
            <p:cNvSpPr/>
            <p:nvPr/>
          </p:nvSpPr>
          <p:spPr>
            <a:xfrm>
              <a:off x="1939239" y="4228141"/>
              <a:ext cx="41256" cy="36357"/>
            </a:xfrm>
            <a:custGeom>
              <a:avLst/>
              <a:gdLst/>
              <a:ahLst/>
              <a:cxnLst/>
              <a:rect l="l" t="t" r="r" b="b"/>
              <a:pathLst>
                <a:path w="1558" h="1373" extrusionOk="0">
                  <a:moveTo>
                    <a:pt x="764" y="1"/>
                  </a:moveTo>
                  <a:cubicBezTo>
                    <a:pt x="683" y="1"/>
                    <a:pt x="600" y="16"/>
                    <a:pt x="519" y="48"/>
                  </a:cubicBezTo>
                  <a:cubicBezTo>
                    <a:pt x="189" y="190"/>
                    <a:pt x="0" y="591"/>
                    <a:pt x="142" y="945"/>
                  </a:cubicBezTo>
                  <a:cubicBezTo>
                    <a:pt x="249" y="1213"/>
                    <a:pt x="505" y="1373"/>
                    <a:pt x="777" y="1373"/>
                  </a:cubicBezTo>
                  <a:cubicBezTo>
                    <a:pt x="864" y="1373"/>
                    <a:pt x="953" y="1356"/>
                    <a:pt x="1038" y="1322"/>
                  </a:cubicBezTo>
                  <a:cubicBezTo>
                    <a:pt x="1369" y="1181"/>
                    <a:pt x="1557" y="803"/>
                    <a:pt x="1416" y="449"/>
                  </a:cubicBezTo>
                  <a:cubicBezTo>
                    <a:pt x="1306" y="176"/>
                    <a:pt x="1042" y="1"/>
                    <a:pt x="7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2" name="Google Shape;712;p8"/>
            <p:cNvSpPr/>
            <p:nvPr/>
          </p:nvSpPr>
          <p:spPr>
            <a:xfrm>
              <a:off x="1976099" y="4277262"/>
              <a:ext cx="28757" cy="25500"/>
            </a:xfrm>
            <a:custGeom>
              <a:avLst/>
              <a:gdLst/>
              <a:ahLst/>
              <a:cxnLst/>
              <a:rect l="l" t="t" r="r" b="b"/>
              <a:pathLst>
                <a:path w="1086" h="963" extrusionOk="0">
                  <a:moveTo>
                    <a:pt x="549" y="1"/>
                  </a:moveTo>
                  <a:cubicBezTo>
                    <a:pt x="491" y="1"/>
                    <a:pt x="433" y="11"/>
                    <a:pt x="378" y="33"/>
                  </a:cubicBezTo>
                  <a:cubicBezTo>
                    <a:pt x="118" y="128"/>
                    <a:pt x="0" y="411"/>
                    <a:pt x="95" y="647"/>
                  </a:cubicBezTo>
                  <a:cubicBezTo>
                    <a:pt x="167" y="846"/>
                    <a:pt x="351" y="962"/>
                    <a:pt x="540" y="962"/>
                  </a:cubicBezTo>
                  <a:cubicBezTo>
                    <a:pt x="597" y="962"/>
                    <a:pt x="654" y="952"/>
                    <a:pt x="708" y="930"/>
                  </a:cubicBezTo>
                  <a:cubicBezTo>
                    <a:pt x="968" y="836"/>
                    <a:pt x="1086" y="553"/>
                    <a:pt x="991" y="293"/>
                  </a:cubicBezTo>
                  <a:cubicBezTo>
                    <a:pt x="919" y="112"/>
                    <a:pt x="736" y="1"/>
                    <a:pt x="5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3" name="Google Shape;713;p8"/>
            <p:cNvSpPr/>
            <p:nvPr/>
          </p:nvSpPr>
          <p:spPr>
            <a:xfrm>
              <a:off x="1672423" y="3530225"/>
              <a:ext cx="46896" cy="46896"/>
            </a:xfrm>
            <a:custGeom>
              <a:avLst/>
              <a:gdLst/>
              <a:ahLst/>
              <a:cxnLst/>
              <a:rect l="l" t="t" r="r" b="b"/>
              <a:pathLst>
                <a:path w="1771" h="1771" extrusionOk="0">
                  <a:moveTo>
                    <a:pt x="874" y="1"/>
                  </a:moveTo>
                  <a:cubicBezTo>
                    <a:pt x="379" y="1"/>
                    <a:pt x="1" y="402"/>
                    <a:pt x="1" y="897"/>
                  </a:cubicBezTo>
                  <a:cubicBezTo>
                    <a:pt x="1" y="1369"/>
                    <a:pt x="379" y="1770"/>
                    <a:pt x="874" y="1770"/>
                  </a:cubicBezTo>
                  <a:cubicBezTo>
                    <a:pt x="1370" y="1770"/>
                    <a:pt x="1771" y="1369"/>
                    <a:pt x="1771" y="897"/>
                  </a:cubicBezTo>
                  <a:cubicBezTo>
                    <a:pt x="1771" y="402"/>
                    <a:pt x="1370" y="1"/>
                    <a:pt x="8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4" name="Google Shape;714;p8"/>
            <p:cNvSpPr/>
            <p:nvPr/>
          </p:nvSpPr>
          <p:spPr>
            <a:xfrm>
              <a:off x="1672423" y="3253452"/>
              <a:ext cx="134360" cy="134969"/>
            </a:xfrm>
            <a:custGeom>
              <a:avLst/>
              <a:gdLst/>
              <a:ahLst/>
              <a:cxnLst/>
              <a:rect l="l" t="t" r="r" b="b"/>
              <a:pathLst>
                <a:path w="5074" h="5097" extrusionOk="0">
                  <a:moveTo>
                    <a:pt x="2549" y="0"/>
                  </a:moveTo>
                  <a:cubicBezTo>
                    <a:pt x="1134" y="0"/>
                    <a:pt x="1" y="1156"/>
                    <a:pt x="1" y="2548"/>
                  </a:cubicBezTo>
                  <a:cubicBezTo>
                    <a:pt x="1" y="3964"/>
                    <a:pt x="1134" y="5097"/>
                    <a:pt x="2549" y="5097"/>
                  </a:cubicBezTo>
                  <a:cubicBezTo>
                    <a:pt x="3941" y="5097"/>
                    <a:pt x="5074" y="3964"/>
                    <a:pt x="5074" y="2548"/>
                  </a:cubicBezTo>
                  <a:cubicBezTo>
                    <a:pt x="5074" y="1156"/>
                    <a:pt x="3941" y="0"/>
                    <a:pt x="25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5" name="Google Shape;715;p8"/>
            <p:cNvSpPr/>
            <p:nvPr/>
          </p:nvSpPr>
          <p:spPr>
            <a:xfrm>
              <a:off x="1771168" y="3449645"/>
              <a:ext cx="60613" cy="60004"/>
            </a:xfrm>
            <a:custGeom>
              <a:avLst/>
              <a:gdLst/>
              <a:ahLst/>
              <a:cxnLst/>
              <a:rect l="l" t="t" r="r" b="b"/>
              <a:pathLst>
                <a:path w="2289" h="2266" extrusionOk="0">
                  <a:moveTo>
                    <a:pt x="1133" y="0"/>
                  </a:moveTo>
                  <a:cubicBezTo>
                    <a:pt x="519" y="0"/>
                    <a:pt x="0" y="496"/>
                    <a:pt x="0" y="1133"/>
                  </a:cubicBezTo>
                  <a:cubicBezTo>
                    <a:pt x="0" y="1746"/>
                    <a:pt x="519" y="2265"/>
                    <a:pt x="1133" y="2265"/>
                  </a:cubicBezTo>
                  <a:cubicBezTo>
                    <a:pt x="1770" y="2265"/>
                    <a:pt x="2289" y="1746"/>
                    <a:pt x="2289" y="1133"/>
                  </a:cubicBezTo>
                  <a:cubicBezTo>
                    <a:pt x="2289" y="496"/>
                    <a:pt x="1770" y="0"/>
                    <a:pt x="11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16" name="Google Shape;716;p8"/>
          <p:cNvGrpSpPr/>
          <p:nvPr/>
        </p:nvGrpSpPr>
        <p:grpSpPr>
          <a:xfrm>
            <a:off x="10410982" y="2469721"/>
            <a:ext cx="1093028" cy="1154179"/>
            <a:chOff x="7088286" y="1674216"/>
            <a:chExt cx="819771" cy="865634"/>
          </a:xfrm>
        </p:grpSpPr>
        <p:grpSp>
          <p:nvGrpSpPr>
            <p:cNvPr id="717" name="Google Shape;717;p8"/>
            <p:cNvGrpSpPr/>
            <p:nvPr/>
          </p:nvGrpSpPr>
          <p:grpSpPr>
            <a:xfrm>
              <a:off x="7331958" y="1674216"/>
              <a:ext cx="576099" cy="865634"/>
              <a:chOff x="7331958" y="1674216"/>
              <a:chExt cx="576099" cy="865634"/>
            </a:xfrm>
          </p:grpSpPr>
          <p:sp>
            <p:nvSpPr>
              <p:cNvPr id="718" name="Google Shape;718;p8"/>
              <p:cNvSpPr/>
              <p:nvPr/>
            </p:nvSpPr>
            <p:spPr>
              <a:xfrm>
                <a:off x="7331958" y="1859552"/>
                <a:ext cx="576099" cy="680298"/>
              </a:xfrm>
              <a:custGeom>
                <a:avLst/>
                <a:gdLst/>
                <a:ahLst/>
                <a:cxnLst/>
                <a:rect l="l" t="t" r="r" b="b"/>
                <a:pathLst>
                  <a:path w="21756" h="25691" extrusionOk="0">
                    <a:moveTo>
                      <a:pt x="11030" y="0"/>
                    </a:moveTo>
                    <a:cubicBezTo>
                      <a:pt x="10081" y="0"/>
                      <a:pt x="9170" y="525"/>
                      <a:pt x="8731" y="1437"/>
                    </a:cubicBezTo>
                    <a:lnTo>
                      <a:pt x="614" y="18261"/>
                    </a:lnTo>
                    <a:cubicBezTo>
                      <a:pt x="1" y="19511"/>
                      <a:pt x="520" y="21045"/>
                      <a:pt x="1794" y="21658"/>
                    </a:cubicBezTo>
                    <a:lnTo>
                      <a:pt x="5027" y="23216"/>
                    </a:lnTo>
                    <a:lnTo>
                      <a:pt x="6372" y="23876"/>
                    </a:lnTo>
                    <a:lnTo>
                      <a:pt x="9604" y="25434"/>
                    </a:lnTo>
                    <a:cubicBezTo>
                      <a:pt x="9966" y="25608"/>
                      <a:pt x="10350" y="25691"/>
                      <a:pt x="10727" y="25691"/>
                    </a:cubicBezTo>
                    <a:cubicBezTo>
                      <a:pt x="11676" y="25691"/>
                      <a:pt x="12586" y="25166"/>
                      <a:pt x="13025" y="24254"/>
                    </a:cubicBezTo>
                    <a:lnTo>
                      <a:pt x="21142" y="7430"/>
                    </a:lnTo>
                    <a:cubicBezTo>
                      <a:pt x="21756" y="6180"/>
                      <a:pt x="21237" y="4646"/>
                      <a:pt x="19986" y="4033"/>
                    </a:cubicBezTo>
                    <a:lnTo>
                      <a:pt x="19089" y="3608"/>
                    </a:lnTo>
                    <a:cubicBezTo>
                      <a:pt x="18641" y="3396"/>
                      <a:pt x="18429" y="2877"/>
                      <a:pt x="18618" y="2405"/>
                    </a:cubicBezTo>
                    <a:lnTo>
                      <a:pt x="14276" y="305"/>
                    </a:lnTo>
                    <a:cubicBezTo>
                      <a:pt x="14093" y="604"/>
                      <a:pt x="13769" y="775"/>
                      <a:pt x="13437" y="775"/>
                    </a:cubicBezTo>
                    <a:cubicBezTo>
                      <a:pt x="13298" y="775"/>
                      <a:pt x="13158" y="745"/>
                      <a:pt x="13025" y="682"/>
                    </a:cubicBezTo>
                    <a:lnTo>
                      <a:pt x="12152" y="257"/>
                    </a:lnTo>
                    <a:cubicBezTo>
                      <a:pt x="11790" y="83"/>
                      <a:pt x="11407" y="0"/>
                      <a:pt x="1103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9" name="Google Shape;719;p8"/>
              <p:cNvSpPr/>
              <p:nvPr/>
            </p:nvSpPr>
            <p:spPr>
              <a:xfrm>
                <a:off x="7698737" y="1674216"/>
                <a:ext cx="186207" cy="248409"/>
              </a:xfrm>
              <a:custGeom>
                <a:avLst/>
                <a:gdLst/>
                <a:ahLst/>
                <a:cxnLst/>
                <a:rect l="l" t="t" r="r" b="b"/>
                <a:pathLst>
                  <a:path w="7032" h="9381" extrusionOk="0">
                    <a:moveTo>
                      <a:pt x="6460" y="0"/>
                    </a:moveTo>
                    <a:cubicBezTo>
                      <a:pt x="6430" y="0"/>
                      <a:pt x="6400" y="4"/>
                      <a:pt x="6371" y="13"/>
                    </a:cubicBezTo>
                    <a:cubicBezTo>
                      <a:pt x="5852" y="178"/>
                      <a:pt x="5380" y="461"/>
                      <a:pt x="5002" y="862"/>
                    </a:cubicBezTo>
                    <a:cubicBezTo>
                      <a:pt x="4059" y="1853"/>
                      <a:pt x="3799" y="3387"/>
                      <a:pt x="2785" y="4307"/>
                    </a:cubicBezTo>
                    <a:lnTo>
                      <a:pt x="3445" y="4637"/>
                    </a:lnTo>
                    <a:cubicBezTo>
                      <a:pt x="3666" y="4718"/>
                      <a:pt x="3562" y="5021"/>
                      <a:pt x="3380" y="5021"/>
                    </a:cubicBezTo>
                    <a:cubicBezTo>
                      <a:pt x="3349" y="5021"/>
                      <a:pt x="3315" y="5012"/>
                      <a:pt x="3280" y="4991"/>
                    </a:cubicBezTo>
                    <a:lnTo>
                      <a:pt x="2619" y="4685"/>
                    </a:lnTo>
                    <a:cubicBezTo>
                      <a:pt x="2413" y="4585"/>
                      <a:pt x="2194" y="4537"/>
                      <a:pt x="1977" y="4537"/>
                    </a:cubicBezTo>
                    <a:cubicBezTo>
                      <a:pt x="1425" y="4537"/>
                      <a:pt x="891" y="4844"/>
                      <a:pt x="637" y="5369"/>
                    </a:cubicBezTo>
                    <a:lnTo>
                      <a:pt x="0" y="6714"/>
                    </a:lnTo>
                    <a:lnTo>
                      <a:pt x="2572" y="7964"/>
                    </a:lnTo>
                    <a:lnTo>
                      <a:pt x="2926" y="8130"/>
                    </a:lnTo>
                    <a:lnTo>
                      <a:pt x="5522" y="9380"/>
                    </a:lnTo>
                    <a:lnTo>
                      <a:pt x="6159" y="8035"/>
                    </a:lnTo>
                    <a:cubicBezTo>
                      <a:pt x="6513" y="7304"/>
                      <a:pt x="6206" y="6407"/>
                      <a:pt x="5451" y="6053"/>
                    </a:cubicBezTo>
                    <a:lnTo>
                      <a:pt x="4814" y="5746"/>
                    </a:lnTo>
                    <a:cubicBezTo>
                      <a:pt x="4629" y="5623"/>
                      <a:pt x="4730" y="5375"/>
                      <a:pt x="4899" y="5375"/>
                    </a:cubicBezTo>
                    <a:cubicBezTo>
                      <a:pt x="4925" y="5375"/>
                      <a:pt x="4951" y="5380"/>
                      <a:pt x="4979" y="5392"/>
                    </a:cubicBezTo>
                    <a:lnTo>
                      <a:pt x="5640" y="5699"/>
                    </a:lnTo>
                    <a:cubicBezTo>
                      <a:pt x="5734" y="4331"/>
                      <a:pt x="6772" y="3174"/>
                      <a:pt x="6961" y="1806"/>
                    </a:cubicBezTo>
                    <a:cubicBezTo>
                      <a:pt x="7032" y="1263"/>
                      <a:pt x="6984" y="721"/>
                      <a:pt x="6772" y="201"/>
                    </a:cubicBezTo>
                    <a:cubicBezTo>
                      <a:pt x="6733" y="85"/>
                      <a:pt x="6599" y="0"/>
                      <a:pt x="646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0" name="Google Shape;720;p8"/>
              <p:cNvSpPr/>
              <p:nvPr/>
            </p:nvSpPr>
            <p:spPr>
              <a:xfrm>
                <a:off x="7731837" y="1817395"/>
                <a:ext cx="23144" cy="36993"/>
              </a:xfrm>
              <a:custGeom>
                <a:avLst/>
                <a:gdLst/>
                <a:ahLst/>
                <a:cxnLst/>
                <a:rect l="l" t="t" r="r" b="b"/>
                <a:pathLst>
                  <a:path w="874" h="1397" extrusionOk="0">
                    <a:moveTo>
                      <a:pt x="713" y="0"/>
                    </a:moveTo>
                    <a:cubicBezTo>
                      <a:pt x="651" y="0"/>
                      <a:pt x="603" y="27"/>
                      <a:pt x="567" y="80"/>
                    </a:cubicBezTo>
                    <a:lnTo>
                      <a:pt x="48" y="1189"/>
                    </a:lnTo>
                    <a:cubicBezTo>
                      <a:pt x="1" y="1260"/>
                      <a:pt x="48" y="1354"/>
                      <a:pt x="119" y="1378"/>
                    </a:cubicBezTo>
                    <a:cubicBezTo>
                      <a:pt x="139" y="1391"/>
                      <a:pt x="158" y="1397"/>
                      <a:pt x="178" y="1397"/>
                    </a:cubicBezTo>
                    <a:cubicBezTo>
                      <a:pt x="227" y="1397"/>
                      <a:pt x="274" y="1358"/>
                      <a:pt x="308" y="1307"/>
                    </a:cubicBezTo>
                    <a:lnTo>
                      <a:pt x="827" y="221"/>
                    </a:lnTo>
                    <a:cubicBezTo>
                      <a:pt x="874" y="151"/>
                      <a:pt x="850" y="56"/>
                      <a:pt x="779" y="9"/>
                    </a:cubicBezTo>
                    <a:cubicBezTo>
                      <a:pt x="756" y="3"/>
                      <a:pt x="734" y="0"/>
                      <a:pt x="713" y="0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1" name="Google Shape;721;p8"/>
              <p:cNvSpPr/>
              <p:nvPr/>
            </p:nvSpPr>
            <p:spPr>
              <a:xfrm>
                <a:off x="7753710" y="1827749"/>
                <a:ext cx="22534" cy="36993"/>
              </a:xfrm>
              <a:custGeom>
                <a:avLst/>
                <a:gdLst/>
                <a:ahLst/>
                <a:cxnLst/>
                <a:rect l="l" t="t" r="r" b="b"/>
                <a:pathLst>
                  <a:path w="851" h="1397" extrusionOk="0">
                    <a:moveTo>
                      <a:pt x="693" y="0"/>
                    </a:moveTo>
                    <a:cubicBezTo>
                      <a:pt x="638" y="0"/>
                      <a:pt x="584" y="39"/>
                      <a:pt x="567" y="90"/>
                    </a:cubicBezTo>
                    <a:lnTo>
                      <a:pt x="24" y="1199"/>
                    </a:lnTo>
                    <a:cubicBezTo>
                      <a:pt x="1" y="1270"/>
                      <a:pt x="24" y="1341"/>
                      <a:pt x="95" y="1388"/>
                    </a:cubicBezTo>
                    <a:cubicBezTo>
                      <a:pt x="113" y="1394"/>
                      <a:pt x="132" y="1397"/>
                      <a:pt x="151" y="1397"/>
                    </a:cubicBezTo>
                    <a:cubicBezTo>
                      <a:pt x="209" y="1397"/>
                      <a:pt x="266" y="1370"/>
                      <a:pt x="284" y="1317"/>
                    </a:cubicBezTo>
                    <a:lnTo>
                      <a:pt x="826" y="208"/>
                    </a:lnTo>
                    <a:cubicBezTo>
                      <a:pt x="850" y="137"/>
                      <a:pt x="826" y="43"/>
                      <a:pt x="756" y="19"/>
                    </a:cubicBezTo>
                    <a:cubicBezTo>
                      <a:pt x="736" y="6"/>
                      <a:pt x="714" y="0"/>
                      <a:pt x="693" y="0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2" name="Google Shape;722;p8"/>
              <p:cNvSpPr/>
              <p:nvPr/>
            </p:nvSpPr>
            <p:spPr>
              <a:xfrm>
                <a:off x="7774947" y="1837997"/>
                <a:ext cx="22534" cy="36754"/>
              </a:xfrm>
              <a:custGeom>
                <a:avLst/>
                <a:gdLst/>
                <a:ahLst/>
                <a:cxnLst/>
                <a:rect l="l" t="t" r="r" b="b"/>
                <a:pathLst>
                  <a:path w="851" h="1388" extrusionOk="0">
                    <a:moveTo>
                      <a:pt x="700" y="1"/>
                    </a:moveTo>
                    <a:cubicBezTo>
                      <a:pt x="642" y="1"/>
                      <a:pt x="585" y="27"/>
                      <a:pt x="567" y="80"/>
                    </a:cubicBezTo>
                    <a:lnTo>
                      <a:pt x="24" y="1189"/>
                    </a:lnTo>
                    <a:cubicBezTo>
                      <a:pt x="1" y="1260"/>
                      <a:pt x="24" y="1331"/>
                      <a:pt x="95" y="1378"/>
                    </a:cubicBezTo>
                    <a:cubicBezTo>
                      <a:pt x="113" y="1384"/>
                      <a:pt x="132" y="1387"/>
                      <a:pt x="151" y="1387"/>
                    </a:cubicBezTo>
                    <a:cubicBezTo>
                      <a:pt x="209" y="1387"/>
                      <a:pt x="266" y="1361"/>
                      <a:pt x="284" y="1307"/>
                    </a:cubicBezTo>
                    <a:lnTo>
                      <a:pt x="827" y="198"/>
                    </a:lnTo>
                    <a:cubicBezTo>
                      <a:pt x="850" y="128"/>
                      <a:pt x="827" y="57"/>
                      <a:pt x="756" y="10"/>
                    </a:cubicBezTo>
                    <a:cubicBezTo>
                      <a:pt x="738" y="4"/>
                      <a:pt x="719" y="1"/>
                      <a:pt x="700" y="1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3" name="Google Shape;723;p8"/>
              <p:cNvSpPr/>
              <p:nvPr/>
            </p:nvSpPr>
            <p:spPr>
              <a:xfrm>
                <a:off x="7796211" y="1848616"/>
                <a:ext cx="22508" cy="36754"/>
              </a:xfrm>
              <a:custGeom>
                <a:avLst/>
                <a:gdLst/>
                <a:ahLst/>
                <a:cxnLst/>
                <a:rect l="l" t="t" r="r" b="b"/>
                <a:pathLst>
                  <a:path w="850" h="1388" extrusionOk="0">
                    <a:moveTo>
                      <a:pt x="699" y="1"/>
                    </a:moveTo>
                    <a:cubicBezTo>
                      <a:pt x="642" y="1"/>
                      <a:pt x="584" y="28"/>
                      <a:pt x="566" y="81"/>
                    </a:cubicBezTo>
                    <a:lnTo>
                      <a:pt x="24" y="1190"/>
                    </a:lnTo>
                    <a:cubicBezTo>
                      <a:pt x="0" y="1260"/>
                      <a:pt x="24" y="1331"/>
                      <a:pt x="95" y="1378"/>
                    </a:cubicBezTo>
                    <a:cubicBezTo>
                      <a:pt x="112" y="1384"/>
                      <a:pt x="131" y="1387"/>
                      <a:pt x="151" y="1387"/>
                    </a:cubicBezTo>
                    <a:cubicBezTo>
                      <a:pt x="210" y="1387"/>
                      <a:pt x="271" y="1361"/>
                      <a:pt x="307" y="1308"/>
                    </a:cubicBezTo>
                    <a:lnTo>
                      <a:pt x="826" y="199"/>
                    </a:lnTo>
                    <a:cubicBezTo>
                      <a:pt x="850" y="128"/>
                      <a:pt x="826" y="57"/>
                      <a:pt x="755" y="10"/>
                    </a:cubicBezTo>
                    <a:cubicBezTo>
                      <a:pt x="737" y="4"/>
                      <a:pt x="718" y="1"/>
                      <a:pt x="699" y="1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4" name="Google Shape;724;p8"/>
              <p:cNvSpPr/>
              <p:nvPr/>
            </p:nvSpPr>
            <p:spPr>
              <a:xfrm>
                <a:off x="7817448" y="1858625"/>
                <a:ext cx="23144" cy="36993"/>
              </a:xfrm>
              <a:custGeom>
                <a:avLst/>
                <a:gdLst/>
                <a:ahLst/>
                <a:cxnLst/>
                <a:rect l="l" t="t" r="r" b="b"/>
                <a:pathLst>
                  <a:path w="874" h="1397" extrusionOk="0">
                    <a:moveTo>
                      <a:pt x="703" y="0"/>
                    </a:moveTo>
                    <a:cubicBezTo>
                      <a:pt x="651" y="0"/>
                      <a:pt x="602" y="27"/>
                      <a:pt x="567" y="80"/>
                    </a:cubicBezTo>
                    <a:lnTo>
                      <a:pt x="48" y="1189"/>
                    </a:lnTo>
                    <a:cubicBezTo>
                      <a:pt x="0" y="1260"/>
                      <a:pt x="24" y="1354"/>
                      <a:pt x="95" y="1378"/>
                    </a:cubicBezTo>
                    <a:cubicBezTo>
                      <a:pt x="115" y="1391"/>
                      <a:pt x="136" y="1397"/>
                      <a:pt x="158" y="1397"/>
                    </a:cubicBezTo>
                    <a:cubicBezTo>
                      <a:pt x="215" y="1397"/>
                      <a:pt x="273" y="1358"/>
                      <a:pt x="307" y="1307"/>
                    </a:cubicBezTo>
                    <a:lnTo>
                      <a:pt x="826" y="222"/>
                    </a:lnTo>
                    <a:cubicBezTo>
                      <a:pt x="873" y="151"/>
                      <a:pt x="826" y="57"/>
                      <a:pt x="755" y="9"/>
                    </a:cubicBezTo>
                    <a:cubicBezTo>
                      <a:pt x="738" y="3"/>
                      <a:pt x="720" y="0"/>
                      <a:pt x="703" y="0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5" name="Google Shape;725;p8"/>
              <p:cNvSpPr/>
              <p:nvPr/>
            </p:nvSpPr>
            <p:spPr>
              <a:xfrm>
                <a:off x="7428823" y="2207954"/>
                <a:ext cx="336773" cy="258736"/>
              </a:xfrm>
              <a:custGeom>
                <a:avLst/>
                <a:gdLst/>
                <a:ahLst/>
                <a:cxnLst/>
                <a:rect l="l" t="t" r="r" b="b"/>
                <a:pathLst>
                  <a:path w="12718" h="9771" extrusionOk="0">
                    <a:moveTo>
                      <a:pt x="12259" y="0"/>
                    </a:moveTo>
                    <a:cubicBezTo>
                      <a:pt x="10080" y="0"/>
                      <a:pt x="7931" y="470"/>
                      <a:pt x="5946" y="1352"/>
                    </a:cubicBezTo>
                    <a:cubicBezTo>
                      <a:pt x="3610" y="2414"/>
                      <a:pt x="1581" y="4018"/>
                      <a:pt x="0" y="6048"/>
                    </a:cubicBezTo>
                    <a:lnTo>
                      <a:pt x="7669" y="9728"/>
                    </a:lnTo>
                    <a:cubicBezTo>
                      <a:pt x="7712" y="9757"/>
                      <a:pt x="7762" y="9771"/>
                      <a:pt x="7812" y="9771"/>
                    </a:cubicBezTo>
                    <a:cubicBezTo>
                      <a:pt x="7927" y="9771"/>
                      <a:pt x="8044" y="9701"/>
                      <a:pt x="8093" y="9587"/>
                    </a:cubicBezTo>
                    <a:lnTo>
                      <a:pt x="12718" y="7"/>
                    </a:lnTo>
                    <a:cubicBezTo>
                      <a:pt x="12565" y="2"/>
                      <a:pt x="12412" y="0"/>
                      <a:pt x="1225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6" name="Google Shape;726;p8"/>
              <p:cNvSpPr/>
              <p:nvPr/>
            </p:nvSpPr>
            <p:spPr>
              <a:xfrm>
                <a:off x="7398821" y="1952472"/>
                <a:ext cx="433636" cy="415630"/>
              </a:xfrm>
              <a:custGeom>
                <a:avLst/>
                <a:gdLst/>
                <a:ahLst/>
                <a:cxnLst/>
                <a:rect l="l" t="t" r="r" b="b"/>
                <a:pathLst>
                  <a:path w="16376" h="15696" extrusionOk="0">
                    <a:moveTo>
                      <a:pt x="7462" y="1"/>
                    </a:moveTo>
                    <a:cubicBezTo>
                      <a:pt x="7332" y="1"/>
                      <a:pt x="7202" y="71"/>
                      <a:pt x="7150" y="193"/>
                    </a:cubicBezTo>
                    <a:lnTo>
                      <a:pt x="71" y="14822"/>
                    </a:lnTo>
                    <a:cubicBezTo>
                      <a:pt x="1" y="14988"/>
                      <a:pt x="71" y="15176"/>
                      <a:pt x="236" y="15247"/>
                    </a:cubicBezTo>
                    <a:lnTo>
                      <a:pt x="1110" y="15696"/>
                    </a:lnTo>
                    <a:cubicBezTo>
                      <a:pt x="4040" y="11873"/>
                      <a:pt x="8569" y="9649"/>
                      <a:pt x="13383" y="9649"/>
                    </a:cubicBezTo>
                    <a:cubicBezTo>
                      <a:pt x="13531" y="9649"/>
                      <a:pt x="13679" y="9651"/>
                      <a:pt x="13827" y="9655"/>
                    </a:cubicBezTo>
                    <a:lnTo>
                      <a:pt x="13851" y="9655"/>
                    </a:lnTo>
                    <a:lnTo>
                      <a:pt x="16281" y="4606"/>
                    </a:lnTo>
                    <a:cubicBezTo>
                      <a:pt x="16376" y="4441"/>
                      <a:pt x="16305" y="4228"/>
                      <a:pt x="16140" y="4157"/>
                    </a:cubicBezTo>
                    <a:lnTo>
                      <a:pt x="7598" y="28"/>
                    </a:lnTo>
                    <a:cubicBezTo>
                      <a:pt x="7555" y="10"/>
                      <a:pt x="7509" y="1"/>
                      <a:pt x="746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727" name="Google Shape;727;p8"/>
            <p:cNvSpPr/>
            <p:nvPr/>
          </p:nvSpPr>
          <p:spPr>
            <a:xfrm>
              <a:off x="7088286" y="2013800"/>
              <a:ext cx="73138" cy="73138"/>
            </a:xfrm>
            <a:custGeom>
              <a:avLst/>
              <a:gdLst/>
              <a:ahLst/>
              <a:cxnLst/>
              <a:rect l="l" t="t" r="r" b="b"/>
              <a:pathLst>
                <a:path w="2762" h="2762" extrusionOk="0">
                  <a:moveTo>
                    <a:pt x="1369" y="1"/>
                  </a:moveTo>
                  <a:cubicBezTo>
                    <a:pt x="614" y="1"/>
                    <a:pt x="1" y="614"/>
                    <a:pt x="1" y="1370"/>
                  </a:cubicBezTo>
                  <a:cubicBezTo>
                    <a:pt x="1" y="2148"/>
                    <a:pt x="614" y="2762"/>
                    <a:pt x="1369" y="2762"/>
                  </a:cubicBezTo>
                  <a:cubicBezTo>
                    <a:pt x="2124" y="2762"/>
                    <a:pt x="2761" y="2148"/>
                    <a:pt x="2761" y="1370"/>
                  </a:cubicBezTo>
                  <a:cubicBezTo>
                    <a:pt x="2761" y="614"/>
                    <a:pt x="2124" y="1"/>
                    <a:pt x="13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28" name="Google Shape;728;p8"/>
          <p:cNvGrpSpPr/>
          <p:nvPr/>
        </p:nvGrpSpPr>
        <p:grpSpPr>
          <a:xfrm>
            <a:off x="10600955" y="4991223"/>
            <a:ext cx="1117603" cy="1989019"/>
            <a:chOff x="6731516" y="350092"/>
            <a:chExt cx="838202" cy="1491764"/>
          </a:xfrm>
        </p:grpSpPr>
        <p:sp>
          <p:nvSpPr>
            <p:cNvPr id="729" name="Google Shape;729;p8"/>
            <p:cNvSpPr/>
            <p:nvPr/>
          </p:nvSpPr>
          <p:spPr>
            <a:xfrm>
              <a:off x="6911477" y="988507"/>
              <a:ext cx="171220" cy="251189"/>
            </a:xfrm>
            <a:custGeom>
              <a:avLst/>
              <a:gdLst/>
              <a:ahLst/>
              <a:cxnLst/>
              <a:rect l="l" t="t" r="r" b="b"/>
              <a:pathLst>
                <a:path w="6466" h="9486" extrusionOk="0">
                  <a:moveTo>
                    <a:pt x="2195" y="0"/>
                  </a:moveTo>
                  <a:cubicBezTo>
                    <a:pt x="1274" y="519"/>
                    <a:pt x="519" y="1298"/>
                    <a:pt x="0" y="2242"/>
                  </a:cubicBezTo>
                  <a:cubicBezTo>
                    <a:pt x="1864" y="4908"/>
                    <a:pt x="4035" y="7338"/>
                    <a:pt x="6465" y="9485"/>
                  </a:cubicBezTo>
                  <a:cubicBezTo>
                    <a:pt x="6277" y="7739"/>
                    <a:pt x="6064" y="5993"/>
                    <a:pt x="5805" y="4247"/>
                  </a:cubicBezTo>
                  <a:lnTo>
                    <a:pt x="219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0" name="Google Shape;730;p8"/>
            <p:cNvSpPr/>
            <p:nvPr/>
          </p:nvSpPr>
          <p:spPr>
            <a:xfrm>
              <a:off x="6886479" y="1047850"/>
              <a:ext cx="211204" cy="385549"/>
            </a:xfrm>
            <a:custGeom>
              <a:avLst/>
              <a:gdLst/>
              <a:ahLst/>
              <a:cxnLst/>
              <a:rect l="l" t="t" r="r" b="b"/>
              <a:pathLst>
                <a:path w="7976" h="14560" extrusionOk="0">
                  <a:moveTo>
                    <a:pt x="944" y="1"/>
                  </a:moveTo>
                  <a:cubicBezTo>
                    <a:pt x="921" y="48"/>
                    <a:pt x="897" y="95"/>
                    <a:pt x="873" y="166"/>
                  </a:cubicBezTo>
                  <a:cubicBezTo>
                    <a:pt x="0" y="1888"/>
                    <a:pt x="95" y="3988"/>
                    <a:pt x="732" y="5805"/>
                  </a:cubicBezTo>
                  <a:cubicBezTo>
                    <a:pt x="1393" y="7645"/>
                    <a:pt x="2549" y="9226"/>
                    <a:pt x="3823" y="10713"/>
                  </a:cubicBezTo>
                  <a:cubicBezTo>
                    <a:pt x="4955" y="12058"/>
                    <a:pt x="6182" y="13308"/>
                    <a:pt x="7504" y="14488"/>
                  </a:cubicBezTo>
                  <a:cubicBezTo>
                    <a:pt x="7560" y="14537"/>
                    <a:pt x="7624" y="14559"/>
                    <a:pt x="7687" y="14559"/>
                  </a:cubicBezTo>
                  <a:cubicBezTo>
                    <a:pt x="7835" y="14559"/>
                    <a:pt x="7976" y="14435"/>
                    <a:pt x="7976" y="14252"/>
                  </a:cubicBezTo>
                  <a:cubicBezTo>
                    <a:pt x="7858" y="11916"/>
                    <a:pt x="7669" y="9580"/>
                    <a:pt x="7409" y="7244"/>
                  </a:cubicBezTo>
                  <a:cubicBezTo>
                    <a:pt x="4979" y="5097"/>
                    <a:pt x="2808" y="2667"/>
                    <a:pt x="94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1" name="Google Shape;731;p8"/>
            <p:cNvSpPr/>
            <p:nvPr/>
          </p:nvSpPr>
          <p:spPr>
            <a:xfrm>
              <a:off x="7223865" y="901651"/>
              <a:ext cx="94375" cy="271182"/>
            </a:xfrm>
            <a:custGeom>
              <a:avLst/>
              <a:gdLst/>
              <a:ahLst/>
              <a:cxnLst/>
              <a:rect l="l" t="t" r="r" b="b"/>
              <a:pathLst>
                <a:path w="3564" h="10241" extrusionOk="0">
                  <a:moveTo>
                    <a:pt x="971" y="0"/>
                  </a:moveTo>
                  <a:cubicBezTo>
                    <a:pt x="797" y="0"/>
                    <a:pt x="622" y="8"/>
                    <a:pt x="449" y="24"/>
                  </a:cubicBezTo>
                  <a:lnTo>
                    <a:pt x="1" y="5592"/>
                  </a:lnTo>
                  <a:cubicBezTo>
                    <a:pt x="803" y="7173"/>
                    <a:pt x="1653" y="8707"/>
                    <a:pt x="2526" y="10241"/>
                  </a:cubicBezTo>
                  <a:cubicBezTo>
                    <a:pt x="3233" y="7079"/>
                    <a:pt x="3564" y="3823"/>
                    <a:pt x="3517" y="590"/>
                  </a:cubicBezTo>
                  <a:cubicBezTo>
                    <a:pt x="2730" y="197"/>
                    <a:pt x="1845" y="0"/>
                    <a:pt x="9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2" name="Google Shape;732;p8"/>
            <p:cNvSpPr/>
            <p:nvPr/>
          </p:nvSpPr>
          <p:spPr>
            <a:xfrm>
              <a:off x="7290728" y="917275"/>
              <a:ext cx="134995" cy="418252"/>
            </a:xfrm>
            <a:custGeom>
              <a:avLst/>
              <a:gdLst/>
              <a:ahLst/>
              <a:cxnLst/>
              <a:rect l="l" t="t" r="r" b="b"/>
              <a:pathLst>
                <a:path w="5098" h="15795" extrusionOk="0">
                  <a:moveTo>
                    <a:pt x="992" y="0"/>
                  </a:moveTo>
                  <a:lnTo>
                    <a:pt x="992" y="0"/>
                  </a:lnTo>
                  <a:cubicBezTo>
                    <a:pt x="1039" y="3233"/>
                    <a:pt x="708" y="6489"/>
                    <a:pt x="1" y="9651"/>
                  </a:cubicBezTo>
                  <a:cubicBezTo>
                    <a:pt x="1157" y="11703"/>
                    <a:pt x="2360" y="13709"/>
                    <a:pt x="3634" y="15667"/>
                  </a:cubicBezTo>
                  <a:cubicBezTo>
                    <a:pt x="3692" y="15755"/>
                    <a:pt x="3778" y="15794"/>
                    <a:pt x="3864" y="15794"/>
                  </a:cubicBezTo>
                  <a:cubicBezTo>
                    <a:pt x="3988" y="15794"/>
                    <a:pt x="4112" y="15712"/>
                    <a:pt x="4153" y="15573"/>
                  </a:cubicBezTo>
                  <a:cubicBezTo>
                    <a:pt x="4531" y="13851"/>
                    <a:pt x="4790" y="12105"/>
                    <a:pt x="4932" y="10359"/>
                  </a:cubicBezTo>
                  <a:cubicBezTo>
                    <a:pt x="5097" y="8424"/>
                    <a:pt x="5097" y="6442"/>
                    <a:pt x="4554" y="4578"/>
                  </a:cubicBezTo>
                  <a:cubicBezTo>
                    <a:pt x="4012" y="2714"/>
                    <a:pt x="2856" y="968"/>
                    <a:pt x="1157" y="71"/>
                  </a:cubicBezTo>
                  <a:lnTo>
                    <a:pt x="99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3" name="Google Shape;733;p8"/>
            <p:cNvSpPr/>
            <p:nvPr/>
          </p:nvSpPr>
          <p:spPr>
            <a:xfrm>
              <a:off x="6869611" y="353693"/>
              <a:ext cx="114976" cy="189332"/>
            </a:xfrm>
            <a:custGeom>
              <a:avLst/>
              <a:gdLst/>
              <a:ahLst/>
              <a:cxnLst/>
              <a:rect l="l" t="t" r="r" b="b"/>
              <a:pathLst>
                <a:path w="4342" h="7150" extrusionOk="0">
                  <a:moveTo>
                    <a:pt x="1345" y="0"/>
                  </a:moveTo>
                  <a:lnTo>
                    <a:pt x="1322" y="24"/>
                  </a:lnTo>
                  <a:cubicBezTo>
                    <a:pt x="1086" y="401"/>
                    <a:pt x="944" y="802"/>
                    <a:pt x="873" y="1251"/>
                  </a:cubicBezTo>
                  <a:cubicBezTo>
                    <a:pt x="472" y="3186"/>
                    <a:pt x="189" y="5168"/>
                    <a:pt x="0" y="7150"/>
                  </a:cubicBezTo>
                  <a:lnTo>
                    <a:pt x="4342" y="5734"/>
                  </a:lnTo>
                  <a:cubicBezTo>
                    <a:pt x="3422" y="3775"/>
                    <a:pt x="2431" y="1864"/>
                    <a:pt x="13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4" name="Google Shape;734;p8"/>
            <p:cNvSpPr/>
            <p:nvPr/>
          </p:nvSpPr>
          <p:spPr>
            <a:xfrm>
              <a:off x="6905227" y="350092"/>
              <a:ext cx="150592" cy="155438"/>
            </a:xfrm>
            <a:custGeom>
              <a:avLst/>
              <a:gdLst/>
              <a:ahLst/>
              <a:cxnLst/>
              <a:rect l="l" t="t" r="r" b="b"/>
              <a:pathLst>
                <a:path w="5687" h="5870" extrusionOk="0">
                  <a:moveTo>
                    <a:pt x="321" y="0"/>
                  </a:moveTo>
                  <a:cubicBezTo>
                    <a:pt x="201" y="0"/>
                    <a:pt x="88" y="49"/>
                    <a:pt x="0" y="136"/>
                  </a:cubicBezTo>
                  <a:cubicBezTo>
                    <a:pt x="1086" y="2000"/>
                    <a:pt x="2077" y="3911"/>
                    <a:pt x="2997" y="5870"/>
                  </a:cubicBezTo>
                  <a:lnTo>
                    <a:pt x="5687" y="4997"/>
                  </a:lnTo>
                  <a:cubicBezTo>
                    <a:pt x="4365" y="3510"/>
                    <a:pt x="2997" y="2095"/>
                    <a:pt x="1534" y="750"/>
                  </a:cubicBezTo>
                  <a:cubicBezTo>
                    <a:pt x="1227" y="419"/>
                    <a:pt x="850" y="160"/>
                    <a:pt x="449" y="18"/>
                  </a:cubicBezTo>
                  <a:cubicBezTo>
                    <a:pt x="406" y="6"/>
                    <a:pt x="363" y="0"/>
                    <a:pt x="32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5" name="Google Shape;735;p8"/>
            <p:cNvSpPr/>
            <p:nvPr/>
          </p:nvSpPr>
          <p:spPr>
            <a:xfrm>
              <a:off x="6859602" y="505505"/>
              <a:ext cx="331185" cy="745968"/>
            </a:xfrm>
            <a:custGeom>
              <a:avLst/>
              <a:gdLst/>
              <a:ahLst/>
              <a:cxnLst/>
              <a:rect l="l" t="t" r="r" b="b"/>
              <a:pathLst>
                <a:path w="12507" h="28171" extrusionOk="0">
                  <a:moveTo>
                    <a:pt x="4720" y="1"/>
                  </a:moveTo>
                  <a:lnTo>
                    <a:pt x="378" y="1393"/>
                  </a:lnTo>
                  <a:cubicBezTo>
                    <a:pt x="1" y="5357"/>
                    <a:pt x="24" y="9368"/>
                    <a:pt x="496" y="13332"/>
                  </a:cubicBezTo>
                  <a:cubicBezTo>
                    <a:pt x="685" y="15055"/>
                    <a:pt x="992" y="16777"/>
                    <a:pt x="1700" y="18358"/>
                  </a:cubicBezTo>
                  <a:cubicBezTo>
                    <a:pt x="2337" y="19727"/>
                    <a:pt x="3281" y="20930"/>
                    <a:pt x="4224" y="22110"/>
                  </a:cubicBezTo>
                  <a:cubicBezTo>
                    <a:pt x="5805" y="24021"/>
                    <a:pt x="7433" y="25909"/>
                    <a:pt x="9085" y="27725"/>
                  </a:cubicBezTo>
                  <a:cubicBezTo>
                    <a:pt x="9359" y="28016"/>
                    <a:pt x="9732" y="28171"/>
                    <a:pt x="10105" y="28171"/>
                  </a:cubicBezTo>
                  <a:cubicBezTo>
                    <a:pt x="10246" y="28171"/>
                    <a:pt x="10388" y="28148"/>
                    <a:pt x="10524" y="28103"/>
                  </a:cubicBezTo>
                  <a:lnTo>
                    <a:pt x="12506" y="27466"/>
                  </a:lnTo>
                  <a:cubicBezTo>
                    <a:pt x="11869" y="22912"/>
                    <a:pt x="10973" y="18405"/>
                    <a:pt x="9840" y="13946"/>
                  </a:cubicBezTo>
                  <a:cubicBezTo>
                    <a:pt x="8566" y="9156"/>
                    <a:pt x="6843" y="4484"/>
                    <a:pt x="47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6" name="Google Shape;736;p8"/>
            <p:cNvSpPr/>
            <p:nvPr/>
          </p:nvSpPr>
          <p:spPr>
            <a:xfrm>
              <a:off x="6984562" y="483023"/>
              <a:ext cx="312438" cy="749781"/>
            </a:xfrm>
            <a:custGeom>
              <a:avLst/>
              <a:gdLst/>
              <a:ahLst/>
              <a:cxnLst/>
              <a:rect l="l" t="t" r="r" b="b"/>
              <a:pathLst>
                <a:path w="11799" h="28315" extrusionOk="0">
                  <a:moveTo>
                    <a:pt x="2691" y="0"/>
                  </a:moveTo>
                  <a:lnTo>
                    <a:pt x="1" y="850"/>
                  </a:lnTo>
                  <a:cubicBezTo>
                    <a:pt x="2124" y="5333"/>
                    <a:pt x="3847" y="10005"/>
                    <a:pt x="5121" y="14795"/>
                  </a:cubicBezTo>
                  <a:cubicBezTo>
                    <a:pt x="6254" y="19254"/>
                    <a:pt x="7127" y="23761"/>
                    <a:pt x="7764" y="28315"/>
                  </a:cubicBezTo>
                  <a:lnTo>
                    <a:pt x="10052" y="27583"/>
                  </a:lnTo>
                  <a:cubicBezTo>
                    <a:pt x="10572" y="27418"/>
                    <a:pt x="10949" y="26970"/>
                    <a:pt x="10996" y="26427"/>
                  </a:cubicBezTo>
                  <a:cubicBezTo>
                    <a:pt x="11279" y="23973"/>
                    <a:pt x="11492" y="21496"/>
                    <a:pt x="11657" y="19018"/>
                  </a:cubicBezTo>
                  <a:cubicBezTo>
                    <a:pt x="11728" y="17532"/>
                    <a:pt x="11799" y="15998"/>
                    <a:pt x="11515" y="14512"/>
                  </a:cubicBezTo>
                  <a:cubicBezTo>
                    <a:pt x="11185" y="12813"/>
                    <a:pt x="10430" y="11255"/>
                    <a:pt x="9557" y="9722"/>
                  </a:cubicBezTo>
                  <a:cubicBezTo>
                    <a:pt x="7622" y="6253"/>
                    <a:pt x="5310" y="2973"/>
                    <a:pt x="26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7" name="Google Shape;737;p8"/>
            <p:cNvSpPr/>
            <p:nvPr/>
          </p:nvSpPr>
          <p:spPr>
            <a:xfrm>
              <a:off x="6941452" y="614551"/>
              <a:ext cx="151863" cy="135048"/>
            </a:xfrm>
            <a:custGeom>
              <a:avLst/>
              <a:gdLst/>
              <a:ahLst/>
              <a:cxnLst/>
              <a:rect l="l" t="t" r="r" b="b"/>
              <a:pathLst>
                <a:path w="5735" h="5100" extrusionOk="0">
                  <a:moveTo>
                    <a:pt x="2873" y="0"/>
                  </a:moveTo>
                  <a:cubicBezTo>
                    <a:pt x="2609" y="0"/>
                    <a:pt x="2341" y="42"/>
                    <a:pt x="2077" y="130"/>
                  </a:cubicBezTo>
                  <a:cubicBezTo>
                    <a:pt x="732" y="555"/>
                    <a:pt x="1" y="1994"/>
                    <a:pt x="449" y="3339"/>
                  </a:cubicBezTo>
                  <a:cubicBezTo>
                    <a:pt x="789" y="4416"/>
                    <a:pt x="1779" y="5099"/>
                    <a:pt x="2850" y="5099"/>
                  </a:cubicBezTo>
                  <a:cubicBezTo>
                    <a:pt x="3118" y="5099"/>
                    <a:pt x="3390" y="5057"/>
                    <a:pt x="3658" y="4967"/>
                  </a:cubicBezTo>
                  <a:cubicBezTo>
                    <a:pt x="5003" y="4542"/>
                    <a:pt x="5734" y="3103"/>
                    <a:pt x="5286" y="1758"/>
                  </a:cubicBezTo>
                  <a:cubicBezTo>
                    <a:pt x="4945" y="696"/>
                    <a:pt x="3949" y="0"/>
                    <a:pt x="28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8" name="Google Shape;738;p8"/>
            <p:cNvSpPr/>
            <p:nvPr/>
          </p:nvSpPr>
          <p:spPr>
            <a:xfrm>
              <a:off x="6981438" y="634226"/>
              <a:ext cx="68133" cy="94375"/>
            </a:xfrm>
            <a:custGeom>
              <a:avLst/>
              <a:gdLst/>
              <a:ahLst/>
              <a:cxnLst/>
              <a:rect l="l" t="t" r="r" b="b"/>
              <a:pathLst>
                <a:path w="2573" h="3564" extrusionOk="0">
                  <a:moveTo>
                    <a:pt x="1535" y="1"/>
                  </a:moveTo>
                  <a:lnTo>
                    <a:pt x="1" y="2997"/>
                  </a:lnTo>
                  <a:cubicBezTo>
                    <a:pt x="260" y="3280"/>
                    <a:pt x="614" y="3469"/>
                    <a:pt x="992" y="3563"/>
                  </a:cubicBezTo>
                  <a:lnTo>
                    <a:pt x="2573" y="472"/>
                  </a:lnTo>
                  <a:cubicBezTo>
                    <a:pt x="2290" y="213"/>
                    <a:pt x="1912" y="48"/>
                    <a:pt x="15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9" name="Google Shape;739;p8"/>
            <p:cNvSpPr/>
            <p:nvPr/>
          </p:nvSpPr>
          <p:spPr>
            <a:xfrm>
              <a:off x="6958956" y="634014"/>
              <a:ext cx="63128" cy="79599"/>
            </a:xfrm>
            <a:custGeom>
              <a:avLst/>
              <a:gdLst/>
              <a:ahLst/>
              <a:cxnLst/>
              <a:rect l="l" t="t" r="r" b="b"/>
              <a:pathLst>
                <a:path w="2384" h="3006" extrusionOk="0">
                  <a:moveTo>
                    <a:pt x="2213" y="0"/>
                  </a:moveTo>
                  <a:cubicBezTo>
                    <a:pt x="2026" y="0"/>
                    <a:pt x="1832" y="31"/>
                    <a:pt x="1652" y="103"/>
                  </a:cubicBezTo>
                  <a:cubicBezTo>
                    <a:pt x="425" y="480"/>
                    <a:pt x="0" y="2014"/>
                    <a:pt x="850" y="3005"/>
                  </a:cubicBezTo>
                  <a:lnTo>
                    <a:pt x="2384" y="9"/>
                  </a:lnTo>
                  <a:cubicBezTo>
                    <a:pt x="2328" y="3"/>
                    <a:pt x="2271" y="0"/>
                    <a:pt x="22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0" name="Google Shape;740;p8"/>
            <p:cNvSpPr/>
            <p:nvPr/>
          </p:nvSpPr>
          <p:spPr>
            <a:xfrm>
              <a:off x="7007680" y="646725"/>
              <a:ext cx="75256" cy="83121"/>
            </a:xfrm>
            <a:custGeom>
              <a:avLst/>
              <a:gdLst/>
              <a:ahLst/>
              <a:cxnLst/>
              <a:rect l="l" t="t" r="r" b="b"/>
              <a:pathLst>
                <a:path w="2842" h="3139" extrusionOk="0">
                  <a:moveTo>
                    <a:pt x="1582" y="0"/>
                  </a:moveTo>
                  <a:lnTo>
                    <a:pt x="1" y="3091"/>
                  </a:lnTo>
                  <a:cubicBezTo>
                    <a:pt x="144" y="3123"/>
                    <a:pt x="282" y="3138"/>
                    <a:pt x="416" y="3138"/>
                  </a:cubicBezTo>
                  <a:cubicBezTo>
                    <a:pt x="1962" y="3138"/>
                    <a:pt x="2841" y="1130"/>
                    <a:pt x="15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1" name="Google Shape;741;p8"/>
            <p:cNvSpPr/>
            <p:nvPr/>
          </p:nvSpPr>
          <p:spPr>
            <a:xfrm>
              <a:off x="6987078" y="761305"/>
              <a:ext cx="151227" cy="135101"/>
            </a:xfrm>
            <a:custGeom>
              <a:avLst/>
              <a:gdLst/>
              <a:ahLst/>
              <a:cxnLst/>
              <a:rect l="l" t="t" r="r" b="b"/>
              <a:pathLst>
                <a:path w="5711" h="5102" extrusionOk="0">
                  <a:moveTo>
                    <a:pt x="2873" y="1"/>
                  </a:moveTo>
                  <a:cubicBezTo>
                    <a:pt x="2609" y="1"/>
                    <a:pt x="2340" y="43"/>
                    <a:pt x="2077" y="133"/>
                  </a:cubicBezTo>
                  <a:cubicBezTo>
                    <a:pt x="732" y="558"/>
                    <a:pt x="0" y="1997"/>
                    <a:pt x="425" y="3342"/>
                  </a:cubicBezTo>
                  <a:cubicBezTo>
                    <a:pt x="784" y="4418"/>
                    <a:pt x="1778" y="5102"/>
                    <a:pt x="2850" y="5102"/>
                  </a:cubicBezTo>
                  <a:cubicBezTo>
                    <a:pt x="3117" y="5102"/>
                    <a:pt x="3389" y="5059"/>
                    <a:pt x="3658" y="4970"/>
                  </a:cubicBezTo>
                  <a:cubicBezTo>
                    <a:pt x="4979" y="4522"/>
                    <a:pt x="5710" y="3082"/>
                    <a:pt x="5286" y="1761"/>
                  </a:cubicBezTo>
                  <a:cubicBezTo>
                    <a:pt x="4927" y="684"/>
                    <a:pt x="3933" y="1"/>
                    <a:pt x="28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2" name="Google Shape;742;p8"/>
            <p:cNvSpPr/>
            <p:nvPr/>
          </p:nvSpPr>
          <p:spPr>
            <a:xfrm>
              <a:off x="7033922" y="797928"/>
              <a:ext cx="68133" cy="93739"/>
            </a:xfrm>
            <a:custGeom>
              <a:avLst/>
              <a:gdLst/>
              <a:ahLst/>
              <a:cxnLst/>
              <a:rect l="l" t="t" r="r" b="b"/>
              <a:pathLst>
                <a:path w="2573" h="3540" extrusionOk="0">
                  <a:moveTo>
                    <a:pt x="1535" y="0"/>
                  </a:moveTo>
                  <a:lnTo>
                    <a:pt x="1" y="2974"/>
                  </a:lnTo>
                  <a:cubicBezTo>
                    <a:pt x="260" y="3257"/>
                    <a:pt x="614" y="3469"/>
                    <a:pt x="992" y="3540"/>
                  </a:cubicBezTo>
                  <a:lnTo>
                    <a:pt x="2573" y="449"/>
                  </a:lnTo>
                  <a:cubicBezTo>
                    <a:pt x="2290" y="189"/>
                    <a:pt x="1912" y="24"/>
                    <a:pt x="15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3" name="Google Shape;743;p8"/>
            <p:cNvSpPr/>
            <p:nvPr/>
          </p:nvSpPr>
          <p:spPr>
            <a:xfrm>
              <a:off x="7011440" y="797690"/>
              <a:ext cx="63128" cy="78990"/>
            </a:xfrm>
            <a:custGeom>
              <a:avLst/>
              <a:gdLst/>
              <a:ahLst/>
              <a:cxnLst/>
              <a:rect l="l" t="t" r="r" b="b"/>
              <a:pathLst>
                <a:path w="2384" h="2983" extrusionOk="0">
                  <a:moveTo>
                    <a:pt x="2203" y="1"/>
                  </a:moveTo>
                  <a:cubicBezTo>
                    <a:pt x="2019" y="1"/>
                    <a:pt x="1829" y="27"/>
                    <a:pt x="1652" y="80"/>
                  </a:cubicBezTo>
                  <a:cubicBezTo>
                    <a:pt x="425" y="481"/>
                    <a:pt x="0" y="2015"/>
                    <a:pt x="850" y="2983"/>
                  </a:cubicBezTo>
                  <a:lnTo>
                    <a:pt x="2384" y="9"/>
                  </a:lnTo>
                  <a:cubicBezTo>
                    <a:pt x="2325" y="4"/>
                    <a:pt x="2264" y="1"/>
                    <a:pt x="22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4" name="Google Shape;744;p8"/>
            <p:cNvSpPr/>
            <p:nvPr/>
          </p:nvSpPr>
          <p:spPr>
            <a:xfrm>
              <a:off x="7060164" y="809791"/>
              <a:ext cx="74780" cy="83015"/>
            </a:xfrm>
            <a:custGeom>
              <a:avLst/>
              <a:gdLst/>
              <a:ahLst/>
              <a:cxnLst/>
              <a:rect l="l" t="t" r="r" b="b"/>
              <a:pathLst>
                <a:path w="2824" h="3135" extrusionOk="0">
                  <a:moveTo>
                    <a:pt x="1582" y="1"/>
                  </a:moveTo>
                  <a:lnTo>
                    <a:pt x="1" y="3092"/>
                  </a:lnTo>
                  <a:cubicBezTo>
                    <a:pt x="139" y="3121"/>
                    <a:pt x="272" y="3134"/>
                    <a:pt x="401" y="3134"/>
                  </a:cubicBezTo>
                  <a:cubicBezTo>
                    <a:pt x="1953" y="3134"/>
                    <a:pt x="2823" y="1155"/>
                    <a:pt x="15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5" name="Google Shape;745;p8"/>
            <p:cNvSpPr/>
            <p:nvPr/>
          </p:nvSpPr>
          <p:spPr>
            <a:xfrm>
              <a:off x="7047056" y="940948"/>
              <a:ext cx="151227" cy="135366"/>
            </a:xfrm>
            <a:custGeom>
              <a:avLst/>
              <a:gdLst/>
              <a:ahLst/>
              <a:cxnLst/>
              <a:rect l="l" t="t" r="r" b="b"/>
              <a:pathLst>
                <a:path w="5711" h="5112" extrusionOk="0">
                  <a:moveTo>
                    <a:pt x="2856" y="0"/>
                  </a:moveTo>
                  <a:cubicBezTo>
                    <a:pt x="2598" y="0"/>
                    <a:pt x="2336" y="39"/>
                    <a:pt x="2077" y="121"/>
                  </a:cubicBezTo>
                  <a:cubicBezTo>
                    <a:pt x="732" y="569"/>
                    <a:pt x="0" y="2008"/>
                    <a:pt x="425" y="3353"/>
                  </a:cubicBezTo>
                  <a:cubicBezTo>
                    <a:pt x="785" y="4415"/>
                    <a:pt x="1785" y="5111"/>
                    <a:pt x="2850" y="5111"/>
                  </a:cubicBezTo>
                  <a:cubicBezTo>
                    <a:pt x="3110" y="5111"/>
                    <a:pt x="3374" y="5070"/>
                    <a:pt x="3634" y="4981"/>
                  </a:cubicBezTo>
                  <a:cubicBezTo>
                    <a:pt x="4979" y="4557"/>
                    <a:pt x="5710" y="3117"/>
                    <a:pt x="5286" y="1772"/>
                  </a:cubicBezTo>
                  <a:cubicBezTo>
                    <a:pt x="4943" y="686"/>
                    <a:pt x="3938" y="0"/>
                    <a:pt x="28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6" name="Google Shape;746;p8"/>
            <p:cNvSpPr/>
            <p:nvPr/>
          </p:nvSpPr>
          <p:spPr>
            <a:xfrm>
              <a:off x="7087041" y="960994"/>
              <a:ext cx="68133" cy="94375"/>
            </a:xfrm>
            <a:custGeom>
              <a:avLst/>
              <a:gdLst/>
              <a:ahLst/>
              <a:cxnLst/>
              <a:rect l="l" t="t" r="r" b="b"/>
              <a:pathLst>
                <a:path w="2573" h="3564" extrusionOk="0">
                  <a:moveTo>
                    <a:pt x="1534" y="1"/>
                  </a:moveTo>
                  <a:lnTo>
                    <a:pt x="1" y="2974"/>
                  </a:lnTo>
                  <a:cubicBezTo>
                    <a:pt x="260" y="3281"/>
                    <a:pt x="590" y="3469"/>
                    <a:pt x="992" y="3564"/>
                  </a:cubicBezTo>
                  <a:lnTo>
                    <a:pt x="2572" y="473"/>
                  </a:lnTo>
                  <a:cubicBezTo>
                    <a:pt x="2266" y="213"/>
                    <a:pt x="1912" y="48"/>
                    <a:pt x="15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7" name="Google Shape;747;p8"/>
            <p:cNvSpPr/>
            <p:nvPr/>
          </p:nvSpPr>
          <p:spPr>
            <a:xfrm>
              <a:off x="7064559" y="960782"/>
              <a:ext cx="63128" cy="78963"/>
            </a:xfrm>
            <a:custGeom>
              <a:avLst/>
              <a:gdLst/>
              <a:ahLst/>
              <a:cxnLst/>
              <a:rect l="l" t="t" r="r" b="b"/>
              <a:pathLst>
                <a:path w="2384" h="2982" extrusionOk="0">
                  <a:moveTo>
                    <a:pt x="2203" y="0"/>
                  </a:moveTo>
                  <a:cubicBezTo>
                    <a:pt x="2012" y="0"/>
                    <a:pt x="1832" y="31"/>
                    <a:pt x="1652" y="103"/>
                  </a:cubicBezTo>
                  <a:cubicBezTo>
                    <a:pt x="425" y="481"/>
                    <a:pt x="0" y="2014"/>
                    <a:pt x="850" y="2982"/>
                  </a:cubicBezTo>
                  <a:lnTo>
                    <a:pt x="2383" y="9"/>
                  </a:lnTo>
                  <a:cubicBezTo>
                    <a:pt x="2322" y="3"/>
                    <a:pt x="2262" y="0"/>
                    <a:pt x="22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8" name="Google Shape;748;p8"/>
            <p:cNvSpPr/>
            <p:nvPr/>
          </p:nvSpPr>
          <p:spPr>
            <a:xfrm>
              <a:off x="7113283" y="973493"/>
              <a:ext cx="74912" cy="82882"/>
            </a:xfrm>
            <a:custGeom>
              <a:avLst/>
              <a:gdLst/>
              <a:ahLst/>
              <a:cxnLst/>
              <a:rect l="l" t="t" r="r" b="b"/>
              <a:pathLst>
                <a:path w="2829" h="3130" extrusionOk="0">
                  <a:moveTo>
                    <a:pt x="1581" y="1"/>
                  </a:moveTo>
                  <a:lnTo>
                    <a:pt x="1" y="3092"/>
                  </a:lnTo>
                  <a:cubicBezTo>
                    <a:pt x="129" y="3117"/>
                    <a:pt x="254" y="3130"/>
                    <a:pt x="375" y="3130"/>
                  </a:cubicBezTo>
                  <a:cubicBezTo>
                    <a:pt x="1925" y="3130"/>
                    <a:pt x="2829" y="1139"/>
                    <a:pt x="15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9" name="Google Shape;749;p8"/>
            <p:cNvSpPr/>
            <p:nvPr/>
          </p:nvSpPr>
          <p:spPr>
            <a:xfrm>
              <a:off x="7036437" y="1310270"/>
              <a:ext cx="533281" cy="531586"/>
            </a:xfrm>
            <a:custGeom>
              <a:avLst/>
              <a:gdLst/>
              <a:ahLst/>
              <a:cxnLst/>
              <a:rect l="l" t="t" r="r" b="b"/>
              <a:pathLst>
                <a:path w="20139" h="20075" extrusionOk="0">
                  <a:moveTo>
                    <a:pt x="5288" y="6889"/>
                  </a:moveTo>
                  <a:cubicBezTo>
                    <a:pt x="6583" y="6889"/>
                    <a:pt x="7852" y="7197"/>
                    <a:pt x="8990" y="7834"/>
                  </a:cubicBezTo>
                  <a:cubicBezTo>
                    <a:pt x="8447" y="9108"/>
                    <a:pt x="7551" y="10194"/>
                    <a:pt x="6395" y="10949"/>
                  </a:cubicBezTo>
                  <a:cubicBezTo>
                    <a:pt x="5598" y="11495"/>
                    <a:pt x="4671" y="11800"/>
                    <a:pt x="3696" y="11800"/>
                  </a:cubicBezTo>
                  <a:cubicBezTo>
                    <a:pt x="3659" y="11800"/>
                    <a:pt x="3623" y="11799"/>
                    <a:pt x="3587" y="11798"/>
                  </a:cubicBezTo>
                  <a:cubicBezTo>
                    <a:pt x="2619" y="11751"/>
                    <a:pt x="1605" y="11208"/>
                    <a:pt x="1251" y="10265"/>
                  </a:cubicBezTo>
                  <a:cubicBezTo>
                    <a:pt x="873" y="9250"/>
                    <a:pt x="1510" y="8306"/>
                    <a:pt x="2313" y="7740"/>
                  </a:cubicBezTo>
                  <a:cubicBezTo>
                    <a:pt x="3162" y="7174"/>
                    <a:pt x="4153" y="6890"/>
                    <a:pt x="5144" y="6890"/>
                  </a:cubicBezTo>
                  <a:cubicBezTo>
                    <a:pt x="5192" y="6890"/>
                    <a:pt x="5240" y="6889"/>
                    <a:pt x="5288" y="6889"/>
                  </a:cubicBezTo>
                  <a:close/>
                  <a:moveTo>
                    <a:pt x="12647" y="12884"/>
                  </a:moveTo>
                  <a:cubicBezTo>
                    <a:pt x="12718" y="13190"/>
                    <a:pt x="12765" y="13521"/>
                    <a:pt x="12789" y="13828"/>
                  </a:cubicBezTo>
                  <a:cubicBezTo>
                    <a:pt x="12930" y="15762"/>
                    <a:pt x="12293" y="18405"/>
                    <a:pt x="10123" y="18900"/>
                  </a:cubicBezTo>
                  <a:cubicBezTo>
                    <a:pt x="9936" y="18943"/>
                    <a:pt x="9749" y="18964"/>
                    <a:pt x="9565" y="18964"/>
                  </a:cubicBezTo>
                  <a:cubicBezTo>
                    <a:pt x="8725" y="18964"/>
                    <a:pt x="7955" y="18525"/>
                    <a:pt x="7645" y="17674"/>
                  </a:cubicBezTo>
                  <a:cubicBezTo>
                    <a:pt x="7338" y="16683"/>
                    <a:pt x="7551" y="15597"/>
                    <a:pt x="8211" y="14795"/>
                  </a:cubicBezTo>
                  <a:cubicBezTo>
                    <a:pt x="8919" y="14040"/>
                    <a:pt x="9816" y="13497"/>
                    <a:pt x="10831" y="13238"/>
                  </a:cubicBezTo>
                  <a:cubicBezTo>
                    <a:pt x="11420" y="13049"/>
                    <a:pt x="12034" y="12931"/>
                    <a:pt x="12647" y="12884"/>
                  </a:cubicBezTo>
                  <a:close/>
                  <a:moveTo>
                    <a:pt x="7669" y="1"/>
                  </a:moveTo>
                  <a:cubicBezTo>
                    <a:pt x="7616" y="1"/>
                    <a:pt x="7563" y="24"/>
                    <a:pt x="7527" y="71"/>
                  </a:cubicBezTo>
                  <a:cubicBezTo>
                    <a:pt x="7433" y="142"/>
                    <a:pt x="7433" y="284"/>
                    <a:pt x="7527" y="378"/>
                  </a:cubicBezTo>
                  <a:cubicBezTo>
                    <a:pt x="8990" y="1888"/>
                    <a:pt x="9698" y="3965"/>
                    <a:pt x="9486" y="6065"/>
                  </a:cubicBezTo>
                  <a:cubicBezTo>
                    <a:pt x="9438" y="6277"/>
                    <a:pt x="9415" y="6489"/>
                    <a:pt x="9368" y="6702"/>
                  </a:cubicBezTo>
                  <a:cubicBezTo>
                    <a:pt x="8188" y="6112"/>
                    <a:pt x="6914" y="5782"/>
                    <a:pt x="5616" y="5734"/>
                  </a:cubicBezTo>
                  <a:cubicBezTo>
                    <a:pt x="5499" y="5728"/>
                    <a:pt x="5382" y="5725"/>
                    <a:pt x="5266" y="5725"/>
                  </a:cubicBezTo>
                  <a:cubicBezTo>
                    <a:pt x="4066" y="5725"/>
                    <a:pt x="2897" y="6056"/>
                    <a:pt x="1864" y="6702"/>
                  </a:cubicBezTo>
                  <a:cubicBezTo>
                    <a:pt x="921" y="7315"/>
                    <a:pt x="142" y="8259"/>
                    <a:pt x="47" y="9415"/>
                  </a:cubicBezTo>
                  <a:cubicBezTo>
                    <a:pt x="0" y="10595"/>
                    <a:pt x="614" y="11704"/>
                    <a:pt x="1628" y="12270"/>
                  </a:cubicBezTo>
                  <a:cubicBezTo>
                    <a:pt x="2252" y="12642"/>
                    <a:pt x="2950" y="12804"/>
                    <a:pt x="3651" y="12804"/>
                  </a:cubicBezTo>
                  <a:cubicBezTo>
                    <a:pt x="4197" y="12804"/>
                    <a:pt x="4745" y="12705"/>
                    <a:pt x="5262" y="12530"/>
                  </a:cubicBezTo>
                  <a:cubicBezTo>
                    <a:pt x="7291" y="11822"/>
                    <a:pt x="8896" y="10265"/>
                    <a:pt x="9698" y="8283"/>
                  </a:cubicBezTo>
                  <a:cubicBezTo>
                    <a:pt x="9863" y="8401"/>
                    <a:pt x="10028" y="8519"/>
                    <a:pt x="10170" y="8660"/>
                  </a:cubicBezTo>
                  <a:cubicBezTo>
                    <a:pt x="11232" y="9557"/>
                    <a:pt x="12010" y="10737"/>
                    <a:pt x="12435" y="12081"/>
                  </a:cubicBezTo>
                  <a:cubicBezTo>
                    <a:pt x="11892" y="12129"/>
                    <a:pt x="11326" y="12223"/>
                    <a:pt x="10783" y="12341"/>
                  </a:cubicBezTo>
                  <a:cubicBezTo>
                    <a:pt x="9556" y="12671"/>
                    <a:pt x="8329" y="13238"/>
                    <a:pt x="7480" y="14205"/>
                  </a:cubicBezTo>
                  <a:cubicBezTo>
                    <a:pt x="6701" y="15125"/>
                    <a:pt x="6347" y="16329"/>
                    <a:pt x="6536" y="17532"/>
                  </a:cubicBezTo>
                  <a:cubicBezTo>
                    <a:pt x="6725" y="18665"/>
                    <a:pt x="7527" y="19608"/>
                    <a:pt x="8613" y="19939"/>
                  </a:cubicBezTo>
                  <a:cubicBezTo>
                    <a:pt x="8941" y="20031"/>
                    <a:pt x="9274" y="20075"/>
                    <a:pt x="9605" y="20075"/>
                  </a:cubicBezTo>
                  <a:cubicBezTo>
                    <a:pt x="10464" y="20075"/>
                    <a:pt x="11305" y="19776"/>
                    <a:pt x="11987" y="19231"/>
                  </a:cubicBezTo>
                  <a:cubicBezTo>
                    <a:pt x="12907" y="18405"/>
                    <a:pt x="13544" y="17320"/>
                    <a:pt x="13780" y="16140"/>
                  </a:cubicBezTo>
                  <a:cubicBezTo>
                    <a:pt x="14016" y="15031"/>
                    <a:pt x="14039" y="13922"/>
                    <a:pt x="13851" y="12813"/>
                  </a:cubicBezTo>
                  <a:lnTo>
                    <a:pt x="13969" y="12813"/>
                  </a:lnTo>
                  <a:cubicBezTo>
                    <a:pt x="15951" y="12860"/>
                    <a:pt x="17980" y="13686"/>
                    <a:pt x="19112" y="15385"/>
                  </a:cubicBezTo>
                  <a:cubicBezTo>
                    <a:pt x="19372" y="15786"/>
                    <a:pt x="19561" y="16211"/>
                    <a:pt x="19702" y="16659"/>
                  </a:cubicBezTo>
                  <a:cubicBezTo>
                    <a:pt x="19729" y="16757"/>
                    <a:pt x="19803" y="16798"/>
                    <a:pt x="19880" y="16798"/>
                  </a:cubicBezTo>
                  <a:cubicBezTo>
                    <a:pt x="20006" y="16798"/>
                    <a:pt x="20139" y="16688"/>
                    <a:pt x="20080" y="16541"/>
                  </a:cubicBezTo>
                  <a:cubicBezTo>
                    <a:pt x="19490" y="13969"/>
                    <a:pt x="17060" y="12412"/>
                    <a:pt x="14582" y="12105"/>
                  </a:cubicBezTo>
                  <a:cubicBezTo>
                    <a:pt x="14299" y="12058"/>
                    <a:pt x="13969" y="12034"/>
                    <a:pt x="13662" y="12034"/>
                  </a:cubicBezTo>
                  <a:cubicBezTo>
                    <a:pt x="13355" y="10902"/>
                    <a:pt x="12836" y="9840"/>
                    <a:pt x="12105" y="8920"/>
                  </a:cubicBezTo>
                  <a:cubicBezTo>
                    <a:pt x="11538" y="8188"/>
                    <a:pt x="10831" y="7575"/>
                    <a:pt x="10052" y="7079"/>
                  </a:cubicBezTo>
                  <a:cubicBezTo>
                    <a:pt x="10477" y="5050"/>
                    <a:pt x="10052" y="2950"/>
                    <a:pt x="8872" y="1251"/>
                  </a:cubicBezTo>
                  <a:cubicBezTo>
                    <a:pt x="8565" y="826"/>
                    <a:pt x="8211" y="425"/>
                    <a:pt x="7810" y="71"/>
                  </a:cubicBezTo>
                  <a:cubicBezTo>
                    <a:pt x="7775" y="24"/>
                    <a:pt x="7722" y="1"/>
                    <a:pt x="766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0" name="Google Shape;750;p8"/>
            <p:cNvSpPr/>
            <p:nvPr/>
          </p:nvSpPr>
          <p:spPr>
            <a:xfrm>
              <a:off x="6731516" y="1237793"/>
              <a:ext cx="32517" cy="33153"/>
            </a:xfrm>
            <a:custGeom>
              <a:avLst/>
              <a:gdLst/>
              <a:ahLst/>
              <a:cxnLst/>
              <a:rect l="l" t="t" r="r" b="b"/>
              <a:pathLst>
                <a:path w="1228" h="1252" extrusionOk="0">
                  <a:moveTo>
                    <a:pt x="614" y="1"/>
                  </a:moveTo>
                  <a:cubicBezTo>
                    <a:pt x="260" y="1"/>
                    <a:pt x="1" y="284"/>
                    <a:pt x="1" y="638"/>
                  </a:cubicBezTo>
                  <a:cubicBezTo>
                    <a:pt x="1" y="968"/>
                    <a:pt x="260" y="1251"/>
                    <a:pt x="614" y="1251"/>
                  </a:cubicBezTo>
                  <a:cubicBezTo>
                    <a:pt x="945" y="1251"/>
                    <a:pt x="1228" y="968"/>
                    <a:pt x="1228" y="638"/>
                  </a:cubicBezTo>
                  <a:cubicBezTo>
                    <a:pt x="1228" y="284"/>
                    <a:pt x="945" y="1"/>
                    <a:pt x="6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282326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2" name="Google Shape;752;p9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753" name="Google Shape;753;p9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4" name="Google Shape;754;p9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5" name="Google Shape;755;p9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6" name="Google Shape;756;p9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7" name="Google Shape;757;p9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8" name="Google Shape;758;p9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9" name="Google Shape;759;p9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0" name="Google Shape;760;p9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1" name="Google Shape;761;p9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2" name="Google Shape;762;p9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3" name="Google Shape;763;p9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4" name="Google Shape;764;p9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5" name="Google Shape;765;p9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6" name="Google Shape;766;p9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7" name="Google Shape;767;p9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8" name="Google Shape;768;p9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9" name="Google Shape;769;p9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0" name="Google Shape;770;p9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1" name="Google Shape;771;p9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2" name="Google Shape;772;p9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3" name="Google Shape;773;p9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4" name="Google Shape;774;p9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5" name="Google Shape;775;p9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6" name="Google Shape;776;p9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77" name="Google Shape;777;p9"/>
          <p:cNvGrpSpPr/>
          <p:nvPr/>
        </p:nvGrpSpPr>
        <p:grpSpPr>
          <a:xfrm>
            <a:off x="10291639" y="733605"/>
            <a:ext cx="993895" cy="1387499"/>
            <a:chOff x="7718729" y="550204"/>
            <a:chExt cx="745421" cy="1040624"/>
          </a:xfrm>
        </p:grpSpPr>
        <p:sp>
          <p:nvSpPr>
            <p:cNvPr id="778" name="Google Shape;778;p9"/>
            <p:cNvSpPr/>
            <p:nvPr/>
          </p:nvSpPr>
          <p:spPr>
            <a:xfrm>
              <a:off x="7918047" y="706067"/>
              <a:ext cx="510481" cy="688586"/>
            </a:xfrm>
            <a:custGeom>
              <a:avLst/>
              <a:gdLst/>
              <a:ahLst/>
              <a:cxnLst/>
              <a:rect l="l" t="t" r="r" b="b"/>
              <a:pathLst>
                <a:path w="19278" h="26004" extrusionOk="0">
                  <a:moveTo>
                    <a:pt x="3563" y="1"/>
                  </a:moveTo>
                  <a:lnTo>
                    <a:pt x="0" y="2384"/>
                  </a:lnTo>
                  <a:lnTo>
                    <a:pt x="15691" y="26003"/>
                  </a:lnTo>
                  <a:lnTo>
                    <a:pt x="19278" y="23620"/>
                  </a:lnTo>
                  <a:lnTo>
                    <a:pt x="3563" y="1"/>
                  </a:lnTo>
                  <a:close/>
                </a:path>
              </a:pathLst>
            </a:custGeom>
            <a:solidFill>
              <a:srgbClr val="EFE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9" name="Google Shape;779;p9"/>
            <p:cNvSpPr/>
            <p:nvPr/>
          </p:nvSpPr>
          <p:spPr>
            <a:xfrm>
              <a:off x="7823062" y="769197"/>
              <a:ext cx="510508" cy="688559"/>
            </a:xfrm>
            <a:custGeom>
              <a:avLst/>
              <a:gdLst/>
              <a:ahLst/>
              <a:cxnLst/>
              <a:rect l="l" t="t" r="r" b="b"/>
              <a:pathLst>
                <a:path w="19279" h="26003" extrusionOk="0">
                  <a:moveTo>
                    <a:pt x="3587" y="0"/>
                  </a:moveTo>
                  <a:lnTo>
                    <a:pt x="1" y="2383"/>
                  </a:lnTo>
                  <a:lnTo>
                    <a:pt x="15715" y="26002"/>
                  </a:lnTo>
                  <a:lnTo>
                    <a:pt x="19278" y="23619"/>
                  </a:lnTo>
                  <a:lnTo>
                    <a:pt x="3587" y="0"/>
                  </a:lnTo>
                  <a:close/>
                </a:path>
              </a:pathLst>
            </a:custGeom>
            <a:solidFill>
              <a:srgbClr val="D1C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0" name="Google Shape;780;p9"/>
            <p:cNvSpPr/>
            <p:nvPr/>
          </p:nvSpPr>
          <p:spPr>
            <a:xfrm>
              <a:off x="8408516" y="1479585"/>
              <a:ext cx="55634" cy="111242"/>
            </a:xfrm>
            <a:custGeom>
              <a:avLst/>
              <a:gdLst/>
              <a:ahLst/>
              <a:cxnLst/>
              <a:rect l="l" t="t" r="r" b="b"/>
              <a:pathLst>
                <a:path w="2101" h="4201" extrusionOk="0">
                  <a:moveTo>
                    <a:pt x="1534" y="1"/>
                  </a:moveTo>
                  <a:lnTo>
                    <a:pt x="0" y="1039"/>
                  </a:lnTo>
                  <a:lnTo>
                    <a:pt x="2100" y="4201"/>
                  </a:lnTo>
                  <a:lnTo>
                    <a:pt x="1534" y="1"/>
                  </a:lnTo>
                  <a:close/>
                </a:path>
              </a:pathLst>
            </a:custGeom>
            <a:solidFill>
              <a:srgbClr val="EFE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1" name="Google Shape;781;p9"/>
            <p:cNvSpPr/>
            <p:nvPr/>
          </p:nvSpPr>
          <p:spPr>
            <a:xfrm>
              <a:off x="8367895" y="1507098"/>
              <a:ext cx="96255" cy="83730"/>
            </a:xfrm>
            <a:custGeom>
              <a:avLst/>
              <a:gdLst/>
              <a:ahLst/>
              <a:cxnLst/>
              <a:rect l="l" t="t" r="r" b="b"/>
              <a:pathLst>
                <a:path w="3635" h="3162" extrusionOk="0">
                  <a:moveTo>
                    <a:pt x="1534" y="0"/>
                  </a:moveTo>
                  <a:lnTo>
                    <a:pt x="1" y="1015"/>
                  </a:lnTo>
                  <a:lnTo>
                    <a:pt x="3634" y="3162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rgbClr val="D1C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2" name="Google Shape;782;p9"/>
            <p:cNvSpPr/>
            <p:nvPr/>
          </p:nvSpPr>
          <p:spPr>
            <a:xfrm>
              <a:off x="8334159" y="1331507"/>
              <a:ext cx="115003" cy="175615"/>
            </a:xfrm>
            <a:custGeom>
              <a:avLst/>
              <a:gdLst/>
              <a:ahLst/>
              <a:cxnLst/>
              <a:rect l="l" t="t" r="r" b="b"/>
              <a:pathLst>
                <a:path w="4343" h="6632" extrusionOk="0">
                  <a:moveTo>
                    <a:pt x="3564" y="1"/>
                  </a:moveTo>
                  <a:lnTo>
                    <a:pt x="1" y="2384"/>
                  </a:lnTo>
                  <a:lnTo>
                    <a:pt x="2808" y="6631"/>
                  </a:lnTo>
                  <a:lnTo>
                    <a:pt x="4342" y="5593"/>
                  </a:lnTo>
                  <a:lnTo>
                    <a:pt x="3564" y="1"/>
                  </a:lnTo>
                  <a:close/>
                </a:path>
              </a:pathLst>
            </a:custGeom>
            <a:solidFill>
              <a:srgbClr val="FFDF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3" name="Google Shape;783;p9"/>
            <p:cNvSpPr/>
            <p:nvPr/>
          </p:nvSpPr>
          <p:spPr>
            <a:xfrm>
              <a:off x="8239200" y="1394636"/>
              <a:ext cx="169340" cy="139338"/>
            </a:xfrm>
            <a:custGeom>
              <a:avLst/>
              <a:gdLst/>
              <a:ahLst/>
              <a:cxnLst/>
              <a:rect l="l" t="t" r="r" b="b"/>
              <a:pathLst>
                <a:path w="6395" h="5262" extrusionOk="0">
                  <a:moveTo>
                    <a:pt x="3587" y="0"/>
                  </a:moveTo>
                  <a:lnTo>
                    <a:pt x="0" y="2383"/>
                  </a:lnTo>
                  <a:lnTo>
                    <a:pt x="4861" y="5262"/>
                  </a:lnTo>
                  <a:lnTo>
                    <a:pt x="6394" y="4247"/>
                  </a:lnTo>
                  <a:lnTo>
                    <a:pt x="3587" y="0"/>
                  </a:lnTo>
                  <a:close/>
                </a:path>
              </a:pathLst>
            </a:custGeom>
            <a:solidFill>
              <a:srgbClr val="F2C8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4" name="Google Shape;784;p9"/>
            <p:cNvSpPr/>
            <p:nvPr/>
          </p:nvSpPr>
          <p:spPr>
            <a:xfrm>
              <a:off x="7789369" y="735024"/>
              <a:ext cx="121225" cy="103113"/>
            </a:xfrm>
            <a:custGeom>
              <a:avLst/>
              <a:gdLst/>
              <a:ahLst/>
              <a:cxnLst/>
              <a:rect l="l" t="t" r="r" b="b"/>
              <a:pathLst>
                <a:path w="4578" h="3894" extrusionOk="0">
                  <a:moveTo>
                    <a:pt x="3563" y="0"/>
                  </a:moveTo>
                  <a:lnTo>
                    <a:pt x="0" y="2360"/>
                  </a:lnTo>
                  <a:lnTo>
                    <a:pt x="1015" y="3894"/>
                  </a:lnTo>
                  <a:lnTo>
                    <a:pt x="4578" y="1511"/>
                  </a:lnTo>
                  <a:lnTo>
                    <a:pt x="35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5" name="Google Shape;785;p9"/>
            <p:cNvSpPr/>
            <p:nvPr/>
          </p:nvSpPr>
          <p:spPr>
            <a:xfrm>
              <a:off x="7891169" y="665473"/>
              <a:ext cx="121252" cy="103749"/>
            </a:xfrm>
            <a:custGeom>
              <a:avLst/>
              <a:gdLst/>
              <a:ahLst/>
              <a:cxnLst/>
              <a:rect l="l" t="t" r="r" b="b"/>
              <a:pathLst>
                <a:path w="4579" h="3918" extrusionOk="0">
                  <a:moveTo>
                    <a:pt x="3563" y="0"/>
                  </a:moveTo>
                  <a:lnTo>
                    <a:pt x="1" y="2383"/>
                  </a:lnTo>
                  <a:lnTo>
                    <a:pt x="1015" y="3917"/>
                  </a:lnTo>
                  <a:lnTo>
                    <a:pt x="4578" y="1534"/>
                  </a:lnTo>
                  <a:lnTo>
                    <a:pt x="3563" y="0"/>
                  </a:lnTo>
                  <a:close/>
                </a:path>
              </a:pathLst>
            </a:custGeom>
            <a:solidFill>
              <a:srgbClr val="73BC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6" name="Google Shape;786;p9"/>
            <p:cNvSpPr/>
            <p:nvPr/>
          </p:nvSpPr>
          <p:spPr>
            <a:xfrm>
              <a:off x="7718729" y="591752"/>
              <a:ext cx="172464" cy="200586"/>
            </a:xfrm>
            <a:custGeom>
              <a:avLst/>
              <a:gdLst/>
              <a:ahLst/>
              <a:cxnLst/>
              <a:rect l="l" t="t" r="r" b="b"/>
              <a:pathLst>
                <a:path w="6513" h="7575" extrusionOk="0">
                  <a:moveTo>
                    <a:pt x="3068" y="0"/>
                  </a:moveTo>
                  <a:lnTo>
                    <a:pt x="1251" y="1227"/>
                  </a:lnTo>
                  <a:cubicBezTo>
                    <a:pt x="260" y="1864"/>
                    <a:pt x="0" y="3185"/>
                    <a:pt x="661" y="4176"/>
                  </a:cubicBezTo>
                  <a:lnTo>
                    <a:pt x="2926" y="7574"/>
                  </a:lnTo>
                  <a:lnTo>
                    <a:pt x="6513" y="5191"/>
                  </a:lnTo>
                  <a:lnTo>
                    <a:pt x="30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7" name="Google Shape;787;p9"/>
            <p:cNvSpPr/>
            <p:nvPr/>
          </p:nvSpPr>
          <p:spPr>
            <a:xfrm>
              <a:off x="7799336" y="550204"/>
              <a:ext cx="186843" cy="179031"/>
            </a:xfrm>
            <a:custGeom>
              <a:avLst/>
              <a:gdLst/>
              <a:ahLst/>
              <a:cxnLst/>
              <a:rect l="l" t="t" r="r" b="b"/>
              <a:pathLst>
                <a:path w="7056" h="6761" extrusionOk="0">
                  <a:moveTo>
                    <a:pt x="3019" y="1"/>
                  </a:moveTo>
                  <a:cubicBezTo>
                    <a:pt x="2612" y="1"/>
                    <a:pt x="2202" y="119"/>
                    <a:pt x="1841" y="366"/>
                  </a:cubicBezTo>
                  <a:lnTo>
                    <a:pt x="0" y="1569"/>
                  </a:lnTo>
                  <a:lnTo>
                    <a:pt x="3445" y="6760"/>
                  </a:lnTo>
                  <a:lnTo>
                    <a:pt x="7055" y="4353"/>
                  </a:lnTo>
                  <a:lnTo>
                    <a:pt x="4790" y="956"/>
                  </a:lnTo>
                  <a:cubicBezTo>
                    <a:pt x="4376" y="334"/>
                    <a:pt x="3702" y="1"/>
                    <a:pt x="3019" y="1"/>
                  </a:cubicBezTo>
                  <a:close/>
                </a:path>
              </a:pathLst>
            </a:custGeom>
            <a:solidFill>
              <a:srgbClr val="E177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8" name="Google Shape;788;p9"/>
            <p:cNvSpPr/>
            <p:nvPr/>
          </p:nvSpPr>
          <p:spPr>
            <a:xfrm>
              <a:off x="7918047" y="748568"/>
              <a:ext cx="446135" cy="646086"/>
            </a:xfrm>
            <a:custGeom>
              <a:avLst/>
              <a:gdLst/>
              <a:ahLst/>
              <a:cxnLst/>
              <a:rect l="l" t="t" r="r" b="b"/>
              <a:pathLst>
                <a:path w="16848" h="24399" extrusionOk="0">
                  <a:moveTo>
                    <a:pt x="1133" y="0"/>
                  </a:moveTo>
                  <a:lnTo>
                    <a:pt x="0" y="779"/>
                  </a:lnTo>
                  <a:lnTo>
                    <a:pt x="15691" y="24398"/>
                  </a:lnTo>
                  <a:lnTo>
                    <a:pt x="16847" y="23619"/>
                  </a:lnTo>
                  <a:lnTo>
                    <a:pt x="1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9" name="Google Shape;789;p9"/>
            <p:cNvSpPr/>
            <p:nvPr/>
          </p:nvSpPr>
          <p:spPr>
            <a:xfrm>
              <a:off x="7887436" y="769197"/>
              <a:ext cx="446135" cy="645450"/>
            </a:xfrm>
            <a:custGeom>
              <a:avLst/>
              <a:gdLst/>
              <a:ahLst/>
              <a:cxnLst/>
              <a:rect l="l" t="t" r="r" b="b"/>
              <a:pathLst>
                <a:path w="16848" h="24375" extrusionOk="0">
                  <a:moveTo>
                    <a:pt x="1133" y="0"/>
                  </a:moveTo>
                  <a:lnTo>
                    <a:pt x="0" y="755"/>
                  </a:lnTo>
                  <a:lnTo>
                    <a:pt x="15691" y="24374"/>
                  </a:lnTo>
                  <a:lnTo>
                    <a:pt x="16847" y="23619"/>
                  </a:lnTo>
                  <a:lnTo>
                    <a:pt x="113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90" name="Google Shape;790;p9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91" name="Google Shape;791;p9"/>
          <p:cNvSpPr/>
          <p:nvPr/>
        </p:nvSpPr>
        <p:spPr>
          <a:xfrm>
            <a:off x="9473539" y="3767160"/>
            <a:ext cx="20867" cy="20125"/>
          </a:xfrm>
          <a:custGeom>
            <a:avLst/>
            <a:gdLst/>
            <a:ahLst/>
            <a:cxnLst/>
            <a:rect l="l" t="t" r="r" b="b"/>
            <a:pathLst>
              <a:path w="591" h="570" extrusionOk="0">
                <a:moveTo>
                  <a:pt x="320" y="0"/>
                </a:moveTo>
                <a:cubicBezTo>
                  <a:pt x="308" y="0"/>
                  <a:pt x="296" y="1"/>
                  <a:pt x="284" y="3"/>
                </a:cubicBezTo>
                <a:cubicBezTo>
                  <a:pt x="119" y="3"/>
                  <a:pt x="1" y="145"/>
                  <a:pt x="1" y="310"/>
                </a:cubicBezTo>
                <a:cubicBezTo>
                  <a:pt x="24" y="452"/>
                  <a:pt x="142" y="570"/>
                  <a:pt x="308" y="570"/>
                </a:cubicBezTo>
                <a:cubicBezTo>
                  <a:pt x="473" y="570"/>
                  <a:pt x="591" y="428"/>
                  <a:pt x="567" y="263"/>
                </a:cubicBezTo>
                <a:cubicBezTo>
                  <a:pt x="567" y="112"/>
                  <a:pt x="449" y="0"/>
                  <a:pt x="32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92" name="Google Shape;792;p9"/>
          <p:cNvSpPr txBox="1">
            <a:spLocks noGrp="1"/>
          </p:cNvSpPr>
          <p:nvPr>
            <p:ph type="title"/>
          </p:nvPr>
        </p:nvSpPr>
        <p:spPr>
          <a:xfrm>
            <a:off x="1662167" y="728100"/>
            <a:ext cx="51832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667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93" name="Google Shape;793;p9"/>
          <p:cNvSpPr txBox="1">
            <a:spLocks noGrp="1"/>
          </p:cNvSpPr>
          <p:nvPr>
            <p:ph type="subTitle" idx="1"/>
          </p:nvPr>
        </p:nvSpPr>
        <p:spPr>
          <a:xfrm>
            <a:off x="1658567" y="1754760"/>
            <a:ext cx="4551600" cy="100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794" name="Google Shape;794;p9"/>
          <p:cNvGrpSpPr/>
          <p:nvPr/>
        </p:nvGrpSpPr>
        <p:grpSpPr>
          <a:xfrm rot="331928" flipH="1">
            <a:off x="10469911" y="6184764"/>
            <a:ext cx="637336" cy="547477"/>
            <a:chOff x="5263209" y="4056946"/>
            <a:chExt cx="478022" cy="410626"/>
          </a:xfrm>
        </p:grpSpPr>
        <p:sp>
          <p:nvSpPr>
            <p:cNvPr id="795" name="Google Shape;795;p9"/>
            <p:cNvSpPr/>
            <p:nvPr/>
          </p:nvSpPr>
          <p:spPr>
            <a:xfrm>
              <a:off x="5668728" y="4056946"/>
              <a:ext cx="72502" cy="71893"/>
            </a:xfrm>
            <a:custGeom>
              <a:avLst/>
              <a:gdLst/>
              <a:ahLst/>
              <a:cxnLst/>
              <a:rect l="l" t="t" r="r" b="b"/>
              <a:pathLst>
                <a:path w="2738" h="2715" extrusionOk="0">
                  <a:moveTo>
                    <a:pt x="1369" y="1"/>
                  </a:moveTo>
                  <a:cubicBezTo>
                    <a:pt x="614" y="1"/>
                    <a:pt x="0" y="614"/>
                    <a:pt x="0" y="1369"/>
                  </a:cubicBezTo>
                  <a:cubicBezTo>
                    <a:pt x="0" y="2101"/>
                    <a:pt x="614" y="2714"/>
                    <a:pt x="1369" y="2714"/>
                  </a:cubicBezTo>
                  <a:cubicBezTo>
                    <a:pt x="2124" y="2714"/>
                    <a:pt x="2737" y="2101"/>
                    <a:pt x="2737" y="1369"/>
                  </a:cubicBezTo>
                  <a:cubicBezTo>
                    <a:pt x="2737" y="614"/>
                    <a:pt x="2124" y="1"/>
                    <a:pt x="13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6" name="Google Shape;796;p9"/>
            <p:cNvSpPr/>
            <p:nvPr/>
          </p:nvSpPr>
          <p:spPr>
            <a:xfrm>
              <a:off x="5263209" y="4093806"/>
              <a:ext cx="345564" cy="373765"/>
            </a:xfrm>
            <a:custGeom>
              <a:avLst/>
              <a:gdLst/>
              <a:ahLst/>
              <a:cxnLst/>
              <a:rect l="l" t="t" r="r" b="b"/>
              <a:pathLst>
                <a:path w="13050" h="14115" extrusionOk="0">
                  <a:moveTo>
                    <a:pt x="6065" y="1"/>
                  </a:moveTo>
                  <a:cubicBezTo>
                    <a:pt x="5782" y="260"/>
                    <a:pt x="5475" y="520"/>
                    <a:pt x="5192" y="732"/>
                  </a:cubicBezTo>
                  <a:cubicBezTo>
                    <a:pt x="4036" y="1558"/>
                    <a:pt x="2809" y="2242"/>
                    <a:pt x="1535" y="2809"/>
                  </a:cubicBezTo>
                  <a:cubicBezTo>
                    <a:pt x="1039" y="3045"/>
                    <a:pt x="520" y="3257"/>
                    <a:pt x="1" y="3422"/>
                  </a:cubicBezTo>
                  <a:cubicBezTo>
                    <a:pt x="25" y="3564"/>
                    <a:pt x="95" y="3682"/>
                    <a:pt x="166" y="3800"/>
                  </a:cubicBezTo>
                  <a:cubicBezTo>
                    <a:pt x="662" y="4578"/>
                    <a:pt x="1228" y="5357"/>
                    <a:pt x="1865" y="6065"/>
                  </a:cubicBezTo>
                  <a:cubicBezTo>
                    <a:pt x="3587" y="8212"/>
                    <a:pt x="4980" y="10619"/>
                    <a:pt x="6018" y="13191"/>
                  </a:cubicBezTo>
                  <a:cubicBezTo>
                    <a:pt x="6112" y="13521"/>
                    <a:pt x="6301" y="13780"/>
                    <a:pt x="6560" y="13993"/>
                  </a:cubicBezTo>
                  <a:cubicBezTo>
                    <a:pt x="6702" y="14064"/>
                    <a:pt x="6891" y="14111"/>
                    <a:pt x="7056" y="14111"/>
                  </a:cubicBezTo>
                  <a:cubicBezTo>
                    <a:pt x="7113" y="14113"/>
                    <a:pt x="7169" y="14114"/>
                    <a:pt x="7226" y="14114"/>
                  </a:cubicBezTo>
                  <a:cubicBezTo>
                    <a:pt x="7735" y="14114"/>
                    <a:pt x="8240" y="14019"/>
                    <a:pt x="8708" y="13828"/>
                  </a:cubicBezTo>
                  <a:cubicBezTo>
                    <a:pt x="8708" y="13828"/>
                    <a:pt x="11185" y="12813"/>
                    <a:pt x="12860" y="11161"/>
                  </a:cubicBezTo>
                  <a:lnTo>
                    <a:pt x="13049" y="10996"/>
                  </a:lnTo>
                  <a:cubicBezTo>
                    <a:pt x="10288" y="7622"/>
                    <a:pt x="7929" y="3941"/>
                    <a:pt x="60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7" name="Google Shape;797;p9"/>
            <p:cNvSpPr/>
            <p:nvPr/>
          </p:nvSpPr>
          <p:spPr>
            <a:xfrm>
              <a:off x="5422595" y="4062506"/>
              <a:ext cx="209351" cy="323692"/>
            </a:xfrm>
            <a:custGeom>
              <a:avLst/>
              <a:gdLst/>
              <a:ahLst/>
              <a:cxnLst/>
              <a:rect l="l" t="t" r="r" b="b"/>
              <a:pathLst>
                <a:path w="7906" h="12224" extrusionOk="0">
                  <a:moveTo>
                    <a:pt x="1157" y="1"/>
                  </a:moveTo>
                  <a:cubicBezTo>
                    <a:pt x="827" y="449"/>
                    <a:pt x="426" y="850"/>
                    <a:pt x="1" y="1228"/>
                  </a:cubicBezTo>
                  <a:cubicBezTo>
                    <a:pt x="1865" y="5168"/>
                    <a:pt x="4224" y="8849"/>
                    <a:pt x="6985" y="12223"/>
                  </a:cubicBezTo>
                  <a:cubicBezTo>
                    <a:pt x="7315" y="11916"/>
                    <a:pt x="7599" y="11515"/>
                    <a:pt x="7787" y="11091"/>
                  </a:cubicBezTo>
                  <a:cubicBezTo>
                    <a:pt x="7858" y="10925"/>
                    <a:pt x="7905" y="10760"/>
                    <a:pt x="7905" y="10572"/>
                  </a:cubicBezTo>
                  <a:cubicBezTo>
                    <a:pt x="7835" y="10265"/>
                    <a:pt x="7669" y="9958"/>
                    <a:pt x="7433" y="9746"/>
                  </a:cubicBezTo>
                  <a:cubicBezTo>
                    <a:pt x="5569" y="7693"/>
                    <a:pt x="4036" y="5381"/>
                    <a:pt x="2856" y="2879"/>
                  </a:cubicBezTo>
                  <a:cubicBezTo>
                    <a:pt x="2478" y="2006"/>
                    <a:pt x="2054" y="1157"/>
                    <a:pt x="1558" y="355"/>
                  </a:cubicBezTo>
                  <a:cubicBezTo>
                    <a:pt x="1487" y="213"/>
                    <a:pt x="1369" y="95"/>
                    <a:pt x="1228" y="24"/>
                  </a:cubicBezTo>
                  <a:lnTo>
                    <a:pt x="115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8" name="Google Shape;798;p9"/>
            <p:cNvSpPr/>
            <p:nvPr/>
          </p:nvSpPr>
          <p:spPr>
            <a:xfrm>
              <a:off x="5264399" y="4061632"/>
              <a:ext cx="191239" cy="124615"/>
            </a:xfrm>
            <a:custGeom>
              <a:avLst/>
              <a:gdLst/>
              <a:ahLst/>
              <a:cxnLst/>
              <a:rect l="l" t="t" r="r" b="b"/>
              <a:pathLst>
                <a:path w="7222" h="4706" extrusionOk="0">
                  <a:moveTo>
                    <a:pt x="6962" y="0"/>
                  </a:moveTo>
                  <a:cubicBezTo>
                    <a:pt x="6924" y="0"/>
                    <a:pt x="6885" y="3"/>
                    <a:pt x="6844" y="10"/>
                  </a:cubicBezTo>
                  <a:cubicBezTo>
                    <a:pt x="6089" y="105"/>
                    <a:pt x="5333" y="341"/>
                    <a:pt x="4649" y="671"/>
                  </a:cubicBezTo>
                  <a:cubicBezTo>
                    <a:pt x="3399" y="1284"/>
                    <a:pt x="2219" y="2063"/>
                    <a:pt x="1157" y="2960"/>
                  </a:cubicBezTo>
                  <a:cubicBezTo>
                    <a:pt x="803" y="3314"/>
                    <a:pt x="473" y="3715"/>
                    <a:pt x="190" y="4139"/>
                  </a:cubicBezTo>
                  <a:cubicBezTo>
                    <a:pt x="72" y="4281"/>
                    <a:pt x="1" y="4446"/>
                    <a:pt x="1" y="4611"/>
                  </a:cubicBezTo>
                  <a:cubicBezTo>
                    <a:pt x="1" y="4635"/>
                    <a:pt x="1" y="4659"/>
                    <a:pt x="1" y="4706"/>
                  </a:cubicBezTo>
                  <a:cubicBezTo>
                    <a:pt x="520" y="4517"/>
                    <a:pt x="1016" y="4305"/>
                    <a:pt x="1511" y="4069"/>
                  </a:cubicBezTo>
                  <a:cubicBezTo>
                    <a:pt x="2809" y="3502"/>
                    <a:pt x="4036" y="2818"/>
                    <a:pt x="5192" y="1992"/>
                  </a:cubicBezTo>
                  <a:cubicBezTo>
                    <a:pt x="5947" y="1450"/>
                    <a:pt x="6631" y="789"/>
                    <a:pt x="7221" y="34"/>
                  </a:cubicBezTo>
                  <a:cubicBezTo>
                    <a:pt x="7138" y="17"/>
                    <a:pt x="7054" y="0"/>
                    <a:pt x="696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9" name="Google Shape;799;p9"/>
            <p:cNvSpPr/>
            <p:nvPr/>
          </p:nvSpPr>
          <p:spPr>
            <a:xfrm>
              <a:off x="5316964" y="4159425"/>
              <a:ext cx="208080" cy="273088"/>
            </a:xfrm>
            <a:custGeom>
              <a:avLst/>
              <a:gdLst/>
              <a:ahLst/>
              <a:cxnLst/>
              <a:rect l="l" t="t" r="r" b="b"/>
              <a:pathLst>
                <a:path w="7858" h="10313" extrusionOk="0">
                  <a:moveTo>
                    <a:pt x="2289" y="0"/>
                  </a:moveTo>
                  <a:lnTo>
                    <a:pt x="1534" y="472"/>
                  </a:lnTo>
                  <a:cubicBezTo>
                    <a:pt x="1799" y="886"/>
                    <a:pt x="1437" y="1288"/>
                    <a:pt x="1067" y="1288"/>
                  </a:cubicBezTo>
                  <a:cubicBezTo>
                    <a:pt x="909" y="1288"/>
                    <a:pt x="750" y="1215"/>
                    <a:pt x="637" y="1038"/>
                  </a:cubicBezTo>
                  <a:lnTo>
                    <a:pt x="95" y="1369"/>
                  </a:lnTo>
                  <a:cubicBezTo>
                    <a:pt x="24" y="1416"/>
                    <a:pt x="0" y="1510"/>
                    <a:pt x="47" y="1605"/>
                  </a:cubicBezTo>
                  <a:lnTo>
                    <a:pt x="5451" y="10241"/>
                  </a:lnTo>
                  <a:cubicBezTo>
                    <a:pt x="5481" y="10286"/>
                    <a:pt x="5531" y="10312"/>
                    <a:pt x="5582" y="10312"/>
                  </a:cubicBezTo>
                  <a:cubicBezTo>
                    <a:pt x="5610" y="10312"/>
                    <a:pt x="5638" y="10305"/>
                    <a:pt x="5663" y="10288"/>
                  </a:cubicBezTo>
                  <a:lnTo>
                    <a:pt x="6206" y="9958"/>
                  </a:lnTo>
                  <a:cubicBezTo>
                    <a:pt x="5943" y="9530"/>
                    <a:pt x="6298" y="9137"/>
                    <a:pt x="6665" y="9137"/>
                  </a:cubicBezTo>
                  <a:cubicBezTo>
                    <a:pt x="6825" y="9137"/>
                    <a:pt x="6988" y="9212"/>
                    <a:pt x="7102" y="9391"/>
                  </a:cubicBezTo>
                  <a:lnTo>
                    <a:pt x="7857" y="8919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0" name="Google Shape;800;p9"/>
            <p:cNvSpPr/>
            <p:nvPr/>
          </p:nvSpPr>
          <p:spPr>
            <a:xfrm>
              <a:off x="5376942" y="4138611"/>
              <a:ext cx="183083" cy="257015"/>
            </a:xfrm>
            <a:custGeom>
              <a:avLst/>
              <a:gdLst/>
              <a:ahLst/>
              <a:cxnLst/>
              <a:rect l="l" t="t" r="r" b="b"/>
              <a:pathLst>
                <a:path w="6914" h="9706" extrusionOk="0">
                  <a:moveTo>
                    <a:pt x="1341" y="0"/>
                  </a:moveTo>
                  <a:cubicBezTo>
                    <a:pt x="1305" y="0"/>
                    <a:pt x="1266" y="12"/>
                    <a:pt x="1227" y="31"/>
                  </a:cubicBezTo>
                  <a:lnTo>
                    <a:pt x="0" y="786"/>
                  </a:lnTo>
                  <a:lnTo>
                    <a:pt x="5569" y="9705"/>
                  </a:lnTo>
                  <a:lnTo>
                    <a:pt x="6796" y="8950"/>
                  </a:lnTo>
                  <a:cubicBezTo>
                    <a:pt x="6890" y="8903"/>
                    <a:pt x="6914" y="8785"/>
                    <a:pt x="6867" y="8714"/>
                  </a:cubicBezTo>
                  <a:lnTo>
                    <a:pt x="1463" y="78"/>
                  </a:lnTo>
                  <a:cubicBezTo>
                    <a:pt x="1436" y="23"/>
                    <a:pt x="1392" y="0"/>
                    <a:pt x="1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1" name="Google Shape;801;p9"/>
            <p:cNvSpPr/>
            <p:nvPr/>
          </p:nvSpPr>
          <p:spPr>
            <a:xfrm>
              <a:off x="5389440" y="4264022"/>
              <a:ext cx="61248" cy="54019"/>
            </a:xfrm>
            <a:custGeom>
              <a:avLst/>
              <a:gdLst/>
              <a:ahLst/>
              <a:cxnLst/>
              <a:rect l="l" t="t" r="r" b="b"/>
              <a:pathLst>
                <a:path w="2313" h="2040" extrusionOk="0">
                  <a:moveTo>
                    <a:pt x="1153" y="0"/>
                  </a:moveTo>
                  <a:cubicBezTo>
                    <a:pt x="971" y="0"/>
                    <a:pt x="785" y="50"/>
                    <a:pt x="614" y="156"/>
                  </a:cubicBezTo>
                  <a:cubicBezTo>
                    <a:pt x="142" y="463"/>
                    <a:pt x="0" y="1076"/>
                    <a:pt x="307" y="1548"/>
                  </a:cubicBezTo>
                  <a:cubicBezTo>
                    <a:pt x="489" y="1867"/>
                    <a:pt x="819" y="2040"/>
                    <a:pt x="1157" y="2040"/>
                  </a:cubicBezTo>
                  <a:cubicBezTo>
                    <a:pt x="1343" y="2040"/>
                    <a:pt x="1531" y="1987"/>
                    <a:pt x="1699" y="1878"/>
                  </a:cubicBezTo>
                  <a:cubicBezTo>
                    <a:pt x="2171" y="1595"/>
                    <a:pt x="2313" y="958"/>
                    <a:pt x="2029" y="486"/>
                  </a:cubicBezTo>
                  <a:cubicBezTo>
                    <a:pt x="1829" y="178"/>
                    <a:pt x="1497" y="0"/>
                    <a:pt x="1153" y="0"/>
                  </a:cubicBezTo>
                  <a:close/>
                </a:path>
              </a:pathLst>
            </a:custGeom>
            <a:solidFill>
              <a:srgbClr val="73BC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2" name="Google Shape;802;p9"/>
            <p:cNvSpPr/>
            <p:nvPr/>
          </p:nvSpPr>
          <p:spPr>
            <a:xfrm>
              <a:off x="5406308" y="4272522"/>
              <a:ext cx="28148" cy="36251"/>
            </a:xfrm>
            <a:custGeom>
              <a:avLst/>
              <a:gdLst/>
              <a:ahLst/>
              <a:cxnLst/>
              <a:rect l="l" t="t" r="r" b="b"/>
              <a:pathLst>
                <a:path w="1063" h="1369" extrusionOk="0">
                  <a:moveTo>
                    <a:pt x="354" y="0"/>
                  </a:moveTo>
                  <a:lnTo>
                    <a:pt x="0" y="236"/>
                  </a:lnTo>
                  <a:lnTo>
                    <a:pt x="708" y="1369"/>
                  </a:lnTo>
                  <a:lnTo>
                    <a:pt x="1062" y="1156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3" name="Google Shape;803;p9"/>
            <p:cNvSpPr/>
            <p:nvPr/>
          </p:nvSpPr>
          <p:spPr>
            <a:xfrm>
              <a:off x="5402548" y="4276892"/>
              <a:ext cx="36278" cy="28122"/>
            </a:xfrm>
            <a:custGeom>
              <a:avLst/>
              <a:gdLst/>
              <a:ahLst/>
              <a:cxnLst/>
              <a:rect l="l" t="t" r="r" b="b"/>
              <a:pathLst>
                <a:path w="1370" h="1062" extrusionOk="0">
                  <a:moveTo>
                    <a:pt x="1133" y="0"/>
                  </a:moveTo>
                  <a:lnTo>
                    <a:pt x="1" y="708"/>
                  </a:lnTo>
                  <a:lnTo>
                    <a:pt x="213" y="1062"/>
                  </a:lnTo>
                  <a:lnTo>
                    <a:pt x="1369" y="354"/>
                  </a:lnTo>
                  <a:lnTo>
                    <a:pt x="113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4" name="Google Shape;804;p9"/>
            <p:cNvSpPr/>
            <p:nvPr/>
          </p:nvSpPr>
          <p:spPr>
            <a:xfrm>
              <a:off x="5315639" y="4091502"/>
              <a:ext cx="81876" cy="50233"/>
            </a:xfrm>
            <a:custGeom>
              <a:avLst/>
              <a:gdLst/>
              <a:ahLst/>
              <a:cxnLst/>
              <a:rect l="l" t="t" r="r" b="b"/>
              <a:pathLst>
                <a:path w="3092" h="1897" extrusionOk="0">
                  <a:moveTo>
                    <a:pt x="2810" y="0"/>
                  </a:moveTo>
                  <a:cubicBezTo>
                    <a:pt x="2527" y="0"/>
                    <a:pt x="1946" y="243"/>
                    <a:pt x="1322" y="628"/>
                  </a:cubicBezTo>
                  <a:cubicBezTo>
                    <a:pt x="543" y="1100"/>
                    <a:pt x="1" y="1666"/>
                    <a:pt x="119" y="1832"/>
                  </a:cubicBezTo>
                  <a:cubicBezTo>
                    <a:pt x="146" y="1876"/>
                    <a:pt x="207" y="1897"/>
                    <a:pt x="294" y="1897"/>
                  </a:cubicBezTo>
                  <a:cubicBezTo>
                    <a:pt x="580" y="1897"/>
                    <a:pt x="1149" y="1669"/>
                    <a:pt x="1747" y="1289"/>
                  </a:cubicBezTo>
                  <a:cubicBezTo>
                    <a:pt x="2525" y="793"/>
                    <a:pt x="3092" y="251"/>
                    <a:pt x="2974" y="62"/>
                  </a:cubicBezTo>
                  <a:cubicBezTo>
                    <a:pt x="2948" y="20"/>
                    <a:pt x="2891" y="0"/>
                    <a:pt x="28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05" name="Google Shape;805;p9"/>
          <p:cNvGrpSpPr/>
          <p:nvPr/>
        </p:nvGrpSpPr>
        <p:grpSpPr>
          <a:xfrm rot="-666529">
            <a:off x="10810907" y="5529005"/>
            <a:ext cx="1103072" cy="1283603"/>
            <a:chOff x="3393878" y="4486192"/>
            <a:chExt cx="827188" cy="962568"/>
          </a:xfrm>
        </p:grpSpPr>
        <p:sp>
          <p:nvSpPr>
            <p:cNvPr id="806" name="Google Shape;806;p9"/>
            <p:cNvSpPr/>
            <p:nvPr/>
          </p:nvSpPr>
          <p:spPr>
            <a:xfrm>
              <a:off x="3453146" y="4486192"/>
              <a:ext cx="767920" cy="914752"/>
            </a:xfrm>
            <a:custGeom>
              <a:avLst/>
              <a:gdLst/>
              <a:ahLst/>
              <a:cxnLst/>
              <a:rect l="l" t="t" r="r" b="b"/>
              <a:pathLst>
                <a:path w="29000" h="34545" extrusionOk="0">
                  <a:moveTo>
                    <a:pt x="2336" y="1"/>
                  </a:moveTo>
                  <a:lnTo>
                    <a:pt x="0" y="1912"/>
                  </a:lnTo>
                  <a:lnTo>
                    <a:pt x="26663" y="34544"/>
                  </a:lnTo>
                  <a:lnTo>
                    <a:pt x="28999" y="32633"/>
                  </a:lnTo>
                  <a:lnTo>
                    <a:pt x="233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7" name="Google Shape;807;p9"/>
            <p:cNvSpPr/>
            <p:nvPr/>
          </p:nvSpPr>
          <p:spPr>
            <a:xfrm>
              <a:off x="3393878" y="4534644"/>
              <a:ext cx="767920" cy="914116"/>
            </a:xfrm>
            <a:custGeom>
              <a:avLst/>
              <a:gdLst/>
              <a:ahLst/>
              <a:cxnLst/>
              <a:rect l="l" t="t" r="r" b="b"/>
              <a:pathLst>
                <a:path w="29000" h="34521" extrusionOk="0">
                  <a:moveTo>
                    <a:pt x="2336" y="1"/>
                  </a:moveTo>
                  <a:lnTo>
                    <a:pt x="1" y="1888"/>
                  </a:lnTo>
                  <a:lnTo>
                    <a:pt x="26663" y="34521"/>
                  </a:lnTo>
                  <a:lnTo>
                    <a:pt x="28999" y="32633"/>
                  </a:lnTo>
                  <a:lnTo>
                    <a:pt x="23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8" name="Google Shape;808;p9"/>
            <p:cNvSpPr/>
            <p:nvPr/>
          </p:nvSpPr>
          <p:spPr>
            <a:xfrm>
              <a:off x="3468134" y="4614913"/>
              <a:ext cx="63764" cy="54999"/>
            </a:xfrm>
            <a:custGeom>
              <a:avLst/>
              <a:gdLst/>
              <a:ahLst/>
              <a:cxnLst/>
              <a:rect l="l" t="t" r="r" b="b"/>
              <a:pathLst>
                <a:path w="2408" h="2077" extrusionOk="0">
                  <a:moveTo>
                    <a:pt x="2172" y="0"/>
                  </a:moveTo>
                  <a:lnTo>
                    <a:pt x="1" y="1770"/>
                  </a:lnTo>
                  <a:lnTo>
                    <a:pt x="237" y="2077"/>
                  </a:lnTo>
                  <a:lnTo>
                    <a:pt x="2407" y="307"/>
                  </a:lnTo>
                  <a:lnTo>
                    <a:pt x="21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9" name="Google Shape;809;p9"/>
            <p:cNvSpPr/>
            <p:nvPr/>
          </p:nvSpPr>
          <p:spPr>
            <a:xfrm>
              <a:off x="3507510" y="4663637"/>
              <a:ext cx="63737" cy="54390"/>
            </a:xfrm>
            <a:custGeom>
              <a:avLst/>
              <a:gdLst/>
              <a:ahLst/>
              <a:cxnLst/>
              <a:rect l="l" t="t" r="r" b="b"/>
              <a:pathLst>
                <a:path w="2407" h="2054" extrusionOk="0">
                  <a:moveTo>
                    <a:pt x="2171" y="1"/>
                  </a:moveTo>
                  <a:lnTo>
                    <a:pt x="0" y="1770"/>
                  </a:lnTo>
                  <a:lnTo>
                    <a:pt x="236" y="2054"/>
                  </a:lnTo>
                  <a:lnTo>
                    <a:pt x="2407" y="284"/>
                  </a:lnTo>
                  <a:lnTo>
                    <a:pt x="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0" name="Google Shape;810;p9"/>
            <p:cNvSpPr/>
            <p:nvPr/>
          </p:nvSpPr>
          <p:spPr>
            <a:xfrm>
              <a:off x="3546860" y="4711752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72" y="1"/>
                  </a:moveTo>
                  <a:lnTo>
                    <a:pt x="1" y="1770"/>
                  </a:lnTo>
                  <a:lnTo>
                    <a:pt x="260" y="2053"/>
                  </a:lnTo>
                  <a:lnTo>
                    <a:pt x="2407" y="307"/>
                  </a:lnTo>
                  <a:lnTo>
                    <a:pt x="21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1" name="Google Shape;811;p9"/>
            <p:cNvSpPr/>
            <p:nvPr/>
          </p:nvSpPr>
          <p:spPr>
            <a:xfrm>
              <a:off x="3941734" y="5194727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72" y="1"/>
                  </a:moveTo>
                  <a:lnTo>
                    <a:pt x="1" y="1770"/>
                  </a:lnTo>
                  <a:lnTo>
                    <a:pt x="237" y="2054"/>
                  </a:lnTo>
                  <a:lnTo>
                    <a:pt x="2408" y="307"/>
                  </a:lnTo>
                  <a:lnTo>
                    <a:pt x="21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2" name="Google Shape;812;p9"/>
            <p:cNvSpPr/>
            <p:nvPr/>
          </p:nvSpPr>
          <p:spPr>
            <a:xfrm>
              <a:off x="3981111" y="5242842"/>
              <a:ext cx="63764" cy="54999"/>
            </a:xfrm>
            <a:custGeom>
              <a:avLst/>
              <a:gdLst/>
              <a:ahLst/>
              <a:cxnLst/>
              <a:rect l="l" t="t" r="r" b="b"/>
              <a:pathLst>
                <a:path w="2408" h="2077" extrusionOk="0">
                  <a:moveTo>
                    <a:pt x="2171" y="1"/>
                  </a:moveTo>
                  <a:lnTo>
                    <a:pt x="0" y="1770"/>
                  </a:lnTo>
                  <a:lnTo>
                    <a:pt x="260" y="2077"/>
                  </a:lnTo>
                  <a:lnTo>
                    <a:pt x="2407" y="307"/>
                  </a:lnTo>
                  <a:lnTo>
                    <a:pt x="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3" name="Google Shape;813;p9"/>
            <p:cNvSpPr/>
            <p:nvPr/>
          </p:nvSpPr>
          <p:spPr>
            <a:xfrm>
              <a:off x="4020460" y="5291593"/>
              <a:ext cx="63764" cy="54363"/>
            </a:xfrm>
            <a:custGeom>
              <a:avLst/>
              <a:gdLst/>
              <a:ahLst/>
              <a:cxnLst/>
              <a:rect l="l" t="t" r="r" b="b"/>
              <a:pathLst>
                <a:path w="2408" h="2053" extrusionOk="0">
                  <a:moveTo>
                    <a:pt x="2172" y="0"/>
                  </a:moveTo>
                  <a:lnTo>
                    <a:pt x="1" y="1770"/>
                  </a:lnTo>
                  <a:lnTo>
                    <a:pt x="261" y="2053"/>
                  </a:lnTo>
                  <a:lnTo>
                    <a:pt x="2408" y="307"/>
                  </a:lnTo>
                  <a:lnTo>
                    <a:pt x="21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4" name="Google Shape;814;p9"/>
            <p:cNvSpPr/>
            <p:nvPr/>
          </p:nvSpPr>
          <p:spPr>
            <a:xfrm>
              <a:off x="3783673" y="5001659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71" y="1"/>
                  </a:moveTo>
                  <a:lnTo>
                    <a:pt x="0" y="1770"/>
                  </a:lnTo>
                  <a:lnTo>
                    <a:pt x="260" y="2054"/>
                  </a:lnTo>
                  <a:lnTo>
                    <a:pt x="2407" y="284"/>
                  </a:lnTo>
                  <a:lnTo>
                    <a:pt x="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5" name="Google Shape;815;p9"/>
            <p:cNvSpPr/>
            <p:nvPr/>
          </p:nvSpPr>
          <p:spPr>
            <a:xfrm>
              <a:off x="3823290" y="5046688"/>
              <a:ext cx="63128" cy="54390"/>
            </a:xfrm>
            <a:custGeom>
              <a:avLst/>
              <a:gdLst/>
              <a:ahLst/>
              <a:cxnLst/>
              <a:rect l="l" t="t" r="r" b="b"/>
              <a:pathLst>
                <a:path w="2384" h="2054" extrusionOk="0">
                  <a:moveTo>
                    <a:pt x="2148" y="1"/>
                  </a:moveTo>
                  <a:lnTo>
                    <a:pt x="1" y="1747"/>
                  </a:lnTo>
                  <a:lnTo>
                    <a:pt x="237" y="2053"/>
                  </a:lnTo>
                  <a:lnTo>
                    <a:pt x="2384" y="284"/>
                  </a:lnTo>
                  <a:lnTo>
                    <a:pt x="21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6" name="Google Shape;816;p9"/>
            <p:cNvSpPr/>
            <p:nvPr/>
          </p:nvSpPr>
          <p:spPr>
            <a:xfrm>
              <a:off x="3863008" y="5097889"/>
              <a:ext cx="63764" cy="54999"/>
            </a:xfrm>
            <a:custGeom>
              <a:avLst/>
              <a:gdLst/>
              <a:ahLst/>
              <a:cxnLst/>
              <a:rect l="l" t="t" r="r" b="b"/>
              <a:pathLst>
                <a:path w="2408" h="2077" extrusionOk="0">
                  <a:moveTo>
                    <a:pt x="2148" y="0"/>
                  </a:moveTo>
                  <a:lnTo>
                    <a:pt x="1" y="1770"/>
                  </a:lnTo>
                  <a:lnTo>
                    <a:pt x="237" y="2077"/>
                  </a:lnTo>
                  <a:lnTo>
                    <a:pt x="2408" y="307"/>
                  </a:lnTo>
                  <a:lnTo>
                    <a:pt x="21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7" name="Google Shape;817;p9"/>
            <p:cNvSpPr/>
            <p:nvPr/>
          </p:nvSpPr>
          <p:spPr>
            <a:xfrm>
              <a:off x="3626221" y="4808591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48" y="1"/>
                  </a:moveTo>
                  <a:lnTo>
                    <a:pt x="0" y="1747"/>
                  </a:lnTo>
                  <a:lnTo>
                    <a:pt x="236" y="2054"/>
                  </a:lnTo>
                  <a:lnTo>
                    <a:pt x="2407" y="284"/>
                  </a:lnTo>
                  <a:lnTo>
                    <a:pt x="21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8" name="Google Shape;818;p9"/>
            <p:cNvSpPr/>
            <p:nvPr/>
          </p:nvSpPr>
          <p:spPr>
            <a:xfrm>
              <a:off x="3665571" y="4856706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48" y="1"/>
                  </a:moveTo>
                  <a:lnTo>
                    <a:pt x="1" y="1770"/>
                  </a:lnTo>
                  <a:lnTo>
                    <a:pt x="237" y="2053"/>
                  </a:lnTo>
                  <a:lnTo>
                    <a:pt x="2408" y="284"/>
                  </a:lnTo>
                  <a:lnTo>
                    <a:pt x="21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9" name="Google Shape;819;p9"/>
            <p:cNvSpPr/>
            <p:nvPr/>
          </p:nvSpPr>
          <p:spPr>
            <a:xfrm>
              <a:off x="3704947" y="4904820"/>
              <a:ext cx="63764" cy="54999"/>
            </a:xfrm>
            <a:custGeom>
              <a:avLst/>
              <a:gdLst/>
              <a:ahLst/>
              <a:cxnLst/>
              <a:rect l="l" t="t" r="r" b="b"/>
              <a:pathLst>
                <a:path w="2408" h="2077" extrusionOk="0">
                  <a:moveTo>
                    <a:pt x="2171" y="1"/>
                  </a:moveTo>
                  <a:lnTo>
                    <a:pt x="0" y="1770"/>
                  </a:lnTo>
                  <a:lnTo>
                    <a:pt x="236" y="2077"/>
                  </a:lnTo>
                  <a:lnTo>
                    <a:pt x="2407" y="307"/>
                  </a:lnTo>
                  <a:lnTo>
                    <a:pt x="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0" name="Google Shape;820;p9"/>
            <p:cNvSpPr/>
            <p:nvPr/>
          </p:nvSpPr>
          <p:spPr>
            <a:xfrm>
              <a:off x="3586236" y="4731745"/>
              <a:ext cx="98744" cy="83121"/>
            </a:xfrm>
            <a:custGeom>
              <a:avLst/>
              <a:gdLst/>
              <a:ahLst/>
              <a:cxnLst/>
              <a:rect l="l" t="t" r="r" b="b"/>
              <a:pathLst>
                <a:path w="3729" h="3139" extrusionOk="0">
                  <a:moveTo>
                    <a:pt x="3469" y="1"/>
                  </a:moveTo>
                  <a:lnTo>
                    <a:pt x="0" y="2832"/>
                  </a:lnTo>
                  <a:lnTo>
                    <a:pt x="260" y="3139"/>
                  </a:lnTo>
                  <a:lnTo>
                    <a:pt x="3728" y="307"/>
                  </a:lnTo>
                  <a:lnTo>
                    <a:pt x="34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1" name="Google Shape;821;p9"/>
            <p:cNvSpPr/>
            <p:nvPr/>
          </p:nvSpPr>
          <p:spPr>
            <a:xfrm>
              <a:off x="3744297" y="4924813"/>
              <a:ext cx="98744" cy="83121"/>
            </a:xfrm>
            <a:custGeom>
              <a:avLst/>
              <a:gdLst/>
              <a:ahLst/>
              <a:cxnLst/>
              <a:rect l="l" t="t" r="r" b="b"/>
              <a:pathLst>
                <a:path w="3729" h="3139" extrusionOk="0">
                  <a:moveTo>
                    <a:pt x="3469" y="1"/>
                  </a:moveTo>
                  <a:lnTo>
                    <a:pt x="1" y="2832"/>
                  </a:lnTo>
                  <a:lnTo>
                    <a:pt x="260" y="3139"/>
                  </a:lnTo>
                  <a:lnTo>
                    <a:pt x="3729" y="307"/>
                  </a:lnTo>
                  <a:lnTo>
                    <a:pt x="34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2" name="Google Shape;822;p9"/>
            <p:cNvSpPr/>
            <p:nvPr/>
          </p:nvSpPr>
          <p:spPr>
            <a:xfrm>
              <a:off x="3902385" y="5118517"/>
              <a:ext cx="98108" cy="82485"/>
            </a:xfrm>
            <a:custGeom>
              <a:avLst/>
              <a:gdLst/>
              <a:ahLst/>
              <a:cxnLst/>
              <a:rect l="l" t="t" r="r" b="b"/>
              <a:pathLst>
                <a:path w="3705" h="3115" extrusionOk="0">
                  <a:moveTo>
                    <a:pt x="3469" y="0"/>
                  </a:moveTo>
                  <a:lnTo>
                    <a:pt x="0" y="2832"/>
                  </a:lnTo>
                  <a:lnTo>
                    <a:pt x="236" y="3115"/>
                  </a:lnTo>
                  <a:lnTo>
                    <a:pt x="3705" y="283"/>
                  </a:lnTo>
                  <a:lnTo>
                    <a:pt x="34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8114302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10"/>
          <p:cNvSpPr txBox="1">
            <a:spLocks noGrp="1"/>
          </p:cNvSpPr>
          <p:nvPr>
            <p:ph type="title"/>
          </p:nvPr>
        </p:nvSpPr>
        <p:spPr>
          <a:xfrm>
            <a:off x="931867" y="4601933"/>
            <a:ext cx="70216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667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000199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6" name="Google Shape;826;p11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827" name="Google Shape;827;p11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8" name="Google Shape;828;p11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9" name="Google Shape;829;p11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0" name="Google Shape;830;p11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1" name="Google Shape;831;p11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2" name="Google Shape;832;p11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3" name="Google Shape;833;p11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4" name="Google Shape;834;p11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5" name="Google Shape;835;p11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6" name="Google Shape;836;p11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7" name="Google Shape;837;p11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8" name="Google Shape;838;p11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9" name="Google Shape;839;p11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0" name="Google Shape;840;p11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1" name="Google Shape;841;p11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2" name="Google Shape;842;p11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3" name="Google Shape;843;p11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4" name="Google Shape;844;p11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5" name="Google Shape;845;p11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6" name="Google Shape;846;p11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7" name="Google Shape;847;p11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8" name="Google Shape;848;p11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9" name="Google Shape;849;p11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0" name="Google Shape;850;p11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51" name="Google Shape;851;p11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2" name="Google Shape;852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853" name="Google Shape;853;p11"/>
          <p:cNvSpPr txBox="1">
            <a:spLocks noGrp="1"/>
          </p:cNvSpPr>
          <p:nvPr>
            <p:ph type="subTitle" idx="1"/>
          </p:nvPr>
        </p:nvSpPr>
        <p:spPr>
          <a:xfrm>
            <a:off x="3820200" y="3819060"/>
            <a:ext cx="4551600" cy="100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854" name="Google Shape;854;p11"/>
          <p:cNvGrpSpPr/>
          <p:nvPr/>
        </p:nvGrpSpPr>
        <p:grpSpPr>
          <a:xfrm flipH="1">
            <a:off x="10273579" y="5732557"/>
            <a:ext cx="1110536" cy="1183027"/>
            <a:chOff x="2293493" y="3811393"/>
            <a:chExt cx="832902" cy="887270"/>
          </a:xfrm>
        </p:grpSpPr>
        <p:sp>
          <p:nvSpPr>
            <p:cNvPr id="855" name="Google Shape;855;p11"/>
            <p:cNvSpPr/>
            <p:nvPr/>
          </p:nvSpPr>
          <p:spPr>
            <a:xfrm>
              <a:off x="2293493" y="3811393"/>
              <a:ext cx="832902" cy="710432"/>
            </a:xfrm>
            <a:custGeom>
              <a:avLst/>
              <a:gdLst/>
              <a:ahLst/>
              <a:cxnLst/>
              <a:rect l="l" t="t" r="r" b="b"/>
              <a:pathLst>
                <a:path w="31454" h="26829" extrusionOk="0">
                  <a:moveTo>
                    <a:pt x="9722" y="1"/>
                  </a:moveTo>
                  <a:lnTo>
                    <a:pt x="1" y="25059"/>
                  </a:lnTo>
                  <a:lnTo>
                    <a:pt x="4507" y="26829"/>
                  </a:lnTo>
                  <a:cubicBezTo>
                    <a:pt x="10501" y="18452"/>
                    <a:pt x="20127" y="12813"/>
                    <a:pt x="30321" y="11374"/>
                  </a:cubicBezTo>
                  <a:lnTo>
                    <a:pt x="31453" y="8424"/>
                  </a:lnTo>
                  <a:lnTo>
                    <a:pt x="29070" y="7504"/>
                  </a:lnTo>
                  <a:lnTo>
                    <a:pt x="28598" y="8684"/>
                  </a:lnTo>
                  <a:cubicBezTo>
                    <a:pt x="29131" y="9299"/>
                    <a:pt x="28649" y="10163"/>
                    <a:pt x="27957" y="10163"/>
                  </a:cubicBezTo>
                  <a:cubicBezTo>
                    <a:pt x="27852" y="10163"/>
                    <a:pt x="27742" y="10143"/>
                    <a:pt x="27631" y="10100"/>
                  </a:cubicBezTo>
                  <a:cubicBezTo>
                    <a:pt x="26758" y="9769"/>
                    <a:pt x="26923" y="8495"/>
                    <a:pt x="27843" y="8401"/>
                  </a:cubicBezTo>
                  <a:lnTo>
                    <a:pt x="28315" y="7221"/>
                  </a:lnTo>
                  <a:lnTo>
                    <a:pt x="26380" y="6466"/>
                  </a:lnTo>
                  <a:lnTo>
                    <a:pt x="25908" y="7646"/>
                  </a:lnTo>
                  <a:cubicBezTo>
                    <a:pt x="26438" y="8236"/>
                    <a:pt x="25965" y="9108"/>
                    <a:pt x="25265" y="9108"/>
                  </a:cubicBezTo>
                  <a:cubicBezTo>
                    <a:pt x="25154" y="9108"/>
                    <a:pt x="25037" y="9086"/>
                    <a:pt x="24917" y="9038"/>
                  </a:cubicBezTo>
                  <a:cubicBezTo>
                    <a:pt x="24068" y="8707"/>
                    <a:pt x="24233" y="7433"/>
                    <a:pt x="25153" y="7339"/>
                  </a:cubicBezTo>
                  <a:lnTo>
                    <a:pt x="25625" y="6159"/>
                  </a:lnTo>
                  <a:lnTo>
                    <a:pt x="23667" y="5404"/>
                  </a:lnTo>
                  <a:lnTo>
                    <a:pt x="23218" y="6584"/>
                  </a:lnTo>
                  <a:cubicBezTo>
                    <a:pt x="23751" y="7199"/>
                    <a:pt x="23269" y="8063"/>
                    <a:pt x="22562" y="8063"/>
                  </a:cubicBezTo>
                  <a:cubicBezTo>
                    <a:pt x="22454" y="8063"/>
                    <a:pt x="22342" y="8043"/>
                    <a:pt x="22227" y="8000"/>
                  </a:cubicBezTo>
                  <a:cubicBezTo>
                    <a:pt x="21354" y="7669"/>
                    <a:pt x="21543" y="6395"/>
                    <a:pt x="22463" y="6301"/>
                  </a:cubicBezTo>
                  <a:lnTo>
                    <a:pt x="22912" y="5121"/>
                  </a:lnTo>
                  <a:lnTo>
                    <a:pt x="20977" y="4366"/>
                  </a:lnTo>
                  <a:lnTo>
                    <a:pt x="20505" y="5546"/>
                  </a:lnTo>
                  <a:cubicBezTo>
                    <a:pt x="21039" y="6141"/>
                    <a:pt x="20554" y="7023"/>
                    <a:pt x="19858" y="7023"/>
                  </a:cubicBezTo>
                  <a:cubicBezTo>
                    <a:pt x="19755" y="7023"/>
                    <a:pt x="19647" y="7004"/>
                    <a:pt x="19538" y="6961"/>
                  </a:cubicBezTo>
                  <a:cubicBezTo>
                    <a:pt x="18665" y="6607"/>
                    <a:pt x="18830" y="5357"/>
                    <a:pt x="19750" y="5262"/>
                  </a:cubicBezTo>
                  <a:lnTo>
                    <a:pt x="20222" y="4083"/>
                  </a:lnTo>
                  <a:lnTo>
                    <a:pt x="18287" y="3304"/>
                  </a:lnTo>
                  <a:lnTo>
                    <a:pt x="17815" y="4484"/>
                  </a:lnTo>
                  <a:cubicBezTo>
                    <a:pt x="18348" y="5099"/>
                    <a:pt x="17866" y="5963"/>
                    <a:pt x="17158" y="5963"/>
                  </a:cubicBezTo>
                  <a:cubicBezTo>
                    <a:pt x="17051" y="5963"/>
                    <a:pt x="16939" y="5943"/>
                    <a:pt x="16824" y="5900"/>
                  </a:cubicBezTo>
                  <a:cubicBezTo>
                    <a:pt x="15975" y="5569"/>
                    <a:pt x="16140" y="4295"/>
                    <a:pt x="17060" y="4201"/>
                  </a:cubicBezTo>
                  <a:lnTo>
                    <a:pt x="17532" y="3021"/>
                  </a:lnTo>
                  <a:lnTo>
                    <a:pt x="15574" y="2266"/>
                  </a:lnTo>
                  <a:lnTo>
                    <a:pt x="15125" y="3446"/>
                  </a:lnTo>
                  <a:cubicBezTo>
                    <a:pt x="15659" y="4041"/>
                    <a:pt x="15174" y="4923"/>
                    <a:pt x="14463" y="4923"/>
                  </a:cubicBezTo>
                  <a:cubicBezTo>
                    <a:pt x="14358" y="4923"/>
                    <a:pt x="14247" y="4904"/>
                    <a:pt x="14134" y="4861"/>
                  </a:cubicBezTo>
                  <a:cubicBezTo>
                    <a:pt x="13261" y="4507"/>
                    <a:pt x="13450" y="3257"/>
                    <a:pt x="14370" y="3162"/>
                  </a:cubicBezTo>
                  <a:lnTo>
                    <a:pt x="14819" y="1983"/>
                  </a:lnTo>
                  <a:lnTo>
                    <a:pt x="12884" y="1228"/>
                  </a:lnTo>
                  <a:lnTo>
                    <a:pt x="12412" y="2407"/>
                  </a:lnTo>
                  <a:cubicBezTo>
                    <a:pt x="12941" y="2998"/>
                    <a:pt x="12469" y="3870"/>
                    <a:pt x="11783" y="3870"/>
                  </a:cubicBezTo>
                  <a:cubicBezTo>
                    <a:pt x="11675" y="3870"/>
                    <a:pt x="11561" y="3848"/>
                    <a:pt x="11444" y="3800"/>
                  </a:cubicBezTo>
                  <a:cubicBezTo>
                    <a:pt x="10571" y="3469"/>
                    <a:pt x="10737" y="2195"/>
                    <a:pt x="11657" y="2101"/>
                  </a:cubicBezTo>
                  <a:lnTo>
                    <a:pt x="12129" y="921"/>
                  </a:lnTo>
                  <a:lnTo>
                    <a:pt x="972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6" name="Google Shape;856;p11"/>
            <p:cNvSpPr/>
            <p:nvPr/>
          </p:nvSpPr>
          <p:spPr>
            <a:xfrm>
              <a:off x="2412840" y="4112554"/>
              <a:ext cx="683555" cy="586108"/>
            </a:xfrm>
            <a:custGeom>
              <a:avLst/>
              <a:gdLst/>
              <a:ahLst/>
              <a:cxnLst/>
              <a:rect l="l" t="t" r="r" b="b"/>
              <a:pathLst>
                <a:path w="25814" h="22134" extrusionOk="0">
                  <a:moveTo>
                    <a:pt x="25814" y="1"/>
                  </a:moveTo>
                  <a:cubicBezTo>
                    <a:pt x="15620" y="1440"/>
                    <a:pt x="5994" y="7079"/>
                    <a:pt x="0" y="15456"/>
                  </a:cubicBezTo>
                  <a:lnTo>
                    <a:pt x="17225" y="22133"/>
                  </a:lnTo>
                  <a:lnTo>
                    <a:pt x="258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7" name="Google Shape;857;p11"/>
            <p:cNvSpPr/>
            <p:nvPr/>
          </p:nvSpPr>
          <p:spPr>
            <a:xfrm>
              <a:off x="2522177" y="4017596"/>
              <a:ext cx="482386" cy="199341"/>
            </a:xfrm>
            <a:custGeom>
              <a:avLst/>
              <a:gdLst/>
              <a:ahLst/>
              <a:cxnLst/>
              <a:rect l="l" t="t" r="r" b="b"/>
              <a:pathLst>
                <a:path w="18217" h="7528" extrusionOk="0">
                  <a:moveTo>
                    <a:pt x="213" y="0"/>
                  </a:moveTo>
                  <a:lnTo>
                    <a:pt x="1" y="543"/>
                  </a:lnTo>
                  <a:lnTo>
                    <a:pt x="18004" y="7527"/>
                  </a:lnTo>
                  <a:lnTo>
                    <a:pt x="18216" y="6984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8" name="Google Shape;858;p11"/>
            <p:cNvSpPr/>
            <p:nvPr/>
          </p:nvSpPr>
          <p:spPr>
            <a:xfrm>
              <a:off x="2489076" y="4102571"/>
              <a:ext cx="482360" cy="199950"/>
            </a:xfrm>
            <a:custGeom>
              <a:avLst/>
              <a:gdLst/>
              <a:ahLst/>
              <a:cxnLst/>
              <a:rect l="l" t="t" r="r" b="b"/>
              <a:pathLst>
                <a:path w="18216" h="7551" extrusionOk="0">
                  <a:moveTo>
                    <a:pt x="212" y="0"/>
                  </a:moveTo>
                  <a:lnTo>
                    <a:pt x="0" y="566"/>
                  </a:lnTo>
                  <a:lnTo>
                    <a:pt x="18003" y="7551"/>
                  </a:lnTo>
                  <a:lnTo>
                    <a:pt x="18216" y="6984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9" name="Google Shape;859;p11"/>
            <p:cNvSpPr/>
            <p:nvPr/>
          </p:nvSpPr>
          <p:spPr>
            <a:xfrm>
              <a:off x="2455950" y="4188156"/>
              <a:ext cx="482995" cy="199341"/>
            </a:xfrm>
            <a:custGeom>
              <a:avLst/>
              <a:gdLst/>
              <a:ahLst/>
              <a:cxnLst/>
              <a:rect l="l" t="t" r="r" b="b"/>
              <a:pathLst>
                <a:path w="18240" h="7528" extrusionOk="0">
                  <a:moveTo>
                    <a:pt x="213" y="1"/>
                  </a:moveTo>
                  <a:lnTo>
                    <a:pt x="0" y="543"/>
                  </a:lnTo>
                  <a:lnTo>
                    <a:pt x="18027" y="7528"/>
                  </a:lnTo>
                  <a:lnTo>
                    <a:pt x="18240" y="6985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0" name="Google Shape;860;p11"/>
            <p:cNvSpPr/>
            <p:nvPr/>
          </p:nvSpPr>
          <p:spPr>
            <a:xfrm>
              <a:off x="2422823" y="4273131"/>
              <a:ext cx="483022" cy="199341"/>
            </a:xfrm>
            <a:custGeom>
              <a:avLst/>
              <a:gdLst/>
              <a:ahLst/>
              <a:cxnLst/>
              <a:rect l="l" t="t" r="r" b="b"/>
              <a:pathLst>
                <a:path w="18241" h="7528" extrusionOk="0">
                  <a:moveTo>
                    <a:pt x="213" y="1"/>
                  </a:moveTo>
                  <a:lnTo>
                    <a:pt x="1" y="543"/>
                  </a:lnTo>
                  <a:lnTo>
                    <a:pt x="18028" y="7528"/>
                  </a:lnTo>
                  <a:lnTo>
                    <a:pt x="18240" y="6985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1" name="Google Shape;861;p11"/>
            <p:cNvSpPr/>
            <p:nvPr/>
          </p:nvSpPr>
          <p:spPr>
            <a:xfrm>
              <a:off x="2390331" y="4358107"/>
              <a:ext cx="482386" cy="199977"/>
            </a:xfrm>
            <a:custGeom>
              <a:avLst/>
              <a:gdLst/>
              <a:ahLst/>
              <a:cxnLst/>
              <a:rect l="l" t="t" r="r" b="b"/>
              <a:pathLst>
                <a:path w="18217" h="7552" extrusionOk="0">
                  <a:moveTo>
                    <a:pt x="213" y="1"/>
                  </a:moveTo>
                  <a:lnTo>
                    <a:pt x="1" y="543"/>
                  </a:lnTo>
                  <a:lnTo>
                    <a:pt x="18004" y="7551"/>
                  </a:lnTo>
                  <a:lnTo>
                    <a:pt x="18216" y="6985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62" name="Google Shape;862;p11"/>
          <p:cNvGrpSpPr/>
          <p:nvPr/>
        </p:nvGrpSpPr>
        <p:grpSpPr>
          <a:xfrm rot="-5083635" flipH="1">
            <a:off x="9702787" y="5859062"/>
            <a:ext cx="1106405" cy="1286335"/>
            <a:chOff x="3391288" y="4486192"/>
            <a:chExt cx="829778" cy="964720"/>
          </a:xfrm>
        </p:grpSpPr>
        <p:sp>
          <p:nvSpPr>
            <p:cNvPr id="863" name="Google Shape;863;p11"/>
            <p:cNvSpPr/>
            <p:nvPr/>
          </p:nvSpPr>
          <p:spPr>
            <a:xfrm>
              <a:off x="3453146" y="4486192"/>
              <a:ext cx="767920" cy="914752"/>
            </a:xfrm>
            <a:custGeom>
              <a:avLst/>
              <a:gdLst/>
              <a:ahLst/>
              <a:cxnLst/>
              <a:rect l="l" t="t" r="r" b="b"/>
              <a:pathLst>
                <a:path w="29000" h="34545" extrusionOk="0">
                  <a:moveTo>
                    <a:pt x="2336" y="1"/>
                  </a:moveTo>
                  <a:lnTo>
                    <a:pt x="0" y="1912"/>
                  </a:lnTo>
                  <a:lnTo>
                    <a:pt x="26663" y="34544"/>
                  </a:lnTo>
                  <a:lnTo>
                    <a:pt x="28999" y="32633"/>
                  </a:lnTo>
                  <a:lnTo>
                    <a:pt x="233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4" name="Google Shape;864;p11"/>
            <p:cNvSpPr/>
            <p:nvPr/>
          </p:nvSpPr>
          <p:spPr>
            <a:xfrm>
              <a:off x="3391288" y="4536796"/>
              <a:ext cx="767920" cy="914116"/>
            </a:xfrm>
            <a:custGeom>
              <a:avLst/>
              <a:gdLst/>
              <a:ahLst/>
              <a:cxnLst/>
              <a:rect l="l" t="t" r="r" b="b"/>
              <a:pathLst>
                <a:path w="29000" h="34521" extrusionOk="0">
                  <a:moveTo>
                    <a:pt x="2336" y="1"/>
                  </a:moveTo>
                  <a:lnTo>
                    <a:pt x="1" y="1888"/>
                  </a:lnTo>
                  <a:lnTo>
                    <a:pt x="26663" y="34521"/>
                  </a:lnTo>
                  <a:lnTo>
                    <a:pt x="28999" y="32633"/>
                  </a:lnTo>
                  <a:lnTo>
                    <a:pt x="23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5" name="Google Shape;865;p11"/>
            <p:cNvSpPr/>
            <p:nvPr/>
          </p:nvSpPr>
          <p:spPr>
            <a:xfrm>
              <a:off x="3468134" y="4614913"/>
              <a:ext cx="63764" cy="54999"/>
            </a:xfrm>
            <a:custGeom>
              <a:avLst/>
              <a:gdLst/>
              <a:ahLst/>
              <a:cxnLst/>
              <a:rect l="l" t="t" r="r" b="b"/>
              <a:pathLst>
                <a:path w="2408" h="2077" extrusionOk="0">
                  <a:moveTo>
                    <a:pt x="2172" y="0"/>
                  </a:moveTo>
                  <a:lnTo>
                    <a:pt x="1" y="1770"/>
                  </a:lnTo>
                  <a:lnTo>
                    <a:pt x="237" y="2077"/>
                  </a:lnTo>
                  <a:lnTo>
                    <a:pt x="2407" y="307"/>
                  </a:lnTo>
                  <a:lnTo>
                    <a:pt x="21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6" name="Google Shape;866;p11"/>
            <p:cNvSpPr/>
            <p:nvPr/>
          </p:nvSpPr>
          <p:spPr>
            <a:xfrm>
              <a:off x="3507510" y="4663637"/>
              <a:ext cx="63737" cy="54390"/>
            </a:xfrm>
            <a:custGeom>
              <a:avLst/>
              <a:gdLst/>
              <a:ahLst/>
              <a:cxnLst/>
              <a:rect l="l" t="t" r="r" b="b"/>
              <a:pathLst>
                <a:path w="2407" h="2054" extrusionOk="0">
                  <a:moveTo>
                    <a:pt x="2171" y="1"/>
                  </a:moveTo>
                  <a:lnTo>
                    <a:pt x="0" y="1770"/>
                  </a:lnTo>
                  <a:lnTo>
                    <a:pt x="236" y="2054"/>
                  </a:lnTo>
                  <a:lnTo>
                    <a:pt x="2407" y="284"/>
                  </a:lnTo>
                  <a:lnTo>
                    <a:pt x="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7" name="Google Shape;867;p11"/>
            <p:cNvSpPr/>
            <p:nvPr/>
          </p:nvSpPr>
          <p:spPr>
            <a:xfrm>
              <a:off x="3546860" y="4711752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72" y="1"/>
                  </a:moveTo>
                  <a:lnTo>
                    <a:pt x="1" y="1770"/>
                  </a:lnTo>
                  <a:lnTo>
                    <a:pt x="260" y="2053"/>
                  </a:lnTo>
                  <a:lnTo>
                    <a:pt x="2407" y="307"/>
                  </a:lnTo>
                  <a:lnTo>
                    <a:pt x="21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8" name="Google Shape;868;p11"/>
            <p:cNvSpPr/>
            <p:nvPr/>
          </p:nvSpPr>
          <p:spPr>
            <a:xfrm>
              <a:off x="3941734" y="5194727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72" y="1"/>
                  </a:moveTo>
                  <a:lnTo>
                    <a:pt x="1" y="1770"/>
                  </a:lnTo>
                  <a:lnTo>
                    <a:pt x="237" y="2054"/>
                  </a:lnTo>
                  <a:lnTo>
                    <a:pt x="2408" y="307"/>
                  </a:lnTo>
                  <a:lnTo>
                    <a:pt x="21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9" name="Google Shape;869;p11"/>
            <p:cNvSpPr/>
            <p:nvPr/>
          </p:nvSpPr>
          <p:spPr>
            <a:xfrm>
              <a:off x="3981111" y="5242842"/>
              <a:ext cx="63764" cy="54999"/>
            </a:xfrm>
            <a:custGeom>
              <a:avLst/>
              <a:gdLst/>
              <a:ahLst/>
              <a:cxnLst/>
              <a:rect l="l" t="t" r="r" b="b"/>
              <a:pathLst>
                <a:path w="2408" h="2077" extrusionOk="0">
                  <a:moveTo>
                    <a:pt x="2171" y="1"/>
                  </a:moveTo>
                  <a:lnTo>
                    <a:pt x="0" y="1770"/>
                  </a:lnTo>
                  <a:lnTo>
                    <a:pt x="260" y="2077"/>
                  </a:lnTo>
                  <a:lnTo>
                    <a:pt x="2407" y="307"/>
                  </a:lnTo>
                  <a:lnTo>
                    <a:pt x="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0" name="Google Shape;870;p11"/>
            <p:cNvSpPr/>
            <p:nvPr/>
          </p:nvSpPr>
          <p:spPr>
            <a:xfrm>
              <a:off x="4020460" y="5291593"/>
              <a:ext cx="63764" cy="54363"/>
            </a:xfrm>
            <a:custGeom>
              <a:avLst/>
              <a:gdLst/>
              <a:ahLst/>
              <a:cxnLst/>
              <a:rect l="l" t="t" r="r" b="b"/>
              <a:pathLst>
                <a:path w="2408" h="2053" extrusionOk="0">
                  <a:moveTo>
                    <a:pt x="2172" y="0"/>
                  </a:moveTo>
                  <a:lnTo>
                    <a:pt x="1" y="1770"/>
                  </a:lnTo>
                  <a:lnTo>
                    <a:pt x="261" y="2053"/>
                  </a:lnTo>
                  <a:lnTo>
                    <a:pt x="2408" y="307"/>
                  </a:lnTo>
                  <a:lnTo>
                    <a:pt x="21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1" name="Google Shape;871;p11"/>
            <p:cNvSpPr/>
            <p:nvPr/>
          </p:nvSpPr>
          <p:spPr>
            <a:xfrm>
              <a:off x="3783673" y="5001659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71" y="1"/>
                  </a:moveTo>
                  <a:lnTo>
                    <a:pt x="0" y="1770"/>
                  </a:lnTo>
                  <a:lnTo>
                    <a:pt x="260" y="2054"/>
                  </a:lnTo>
                  <a:lnTo>
                    <a:pt x="2407" y="284"/>
                  </a:lnTo>
                  <a:lnTo>
                    <a:pt x="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2" name="Google Shape;872;p11"/>
            <p:cNvSpPr/>
            <p:nvPr/>
          </p:nvSpPr>
          <p:spPr>
            <a:xfrm>
              <a:off x="3799906" y="5036031"/>
              <a:ext cx="63128" cy="54390"/>
            </a:xfrm>
            <a:custGeom>
              <a:avLst/>
              <a:gdLst/>
              <a:ahLst/>
              <a:cxnLst/>
              <a:rect l="l" t="t" r="r" b="b"/>
              <a:pathLst>
                <a:path w="2384" h="2054" extrusionOk="0">
                  <a:moveTo>
                    <a:pt x="2148" y="1"/>
                  </a:moveTo>
                  <a:lnTo>
                    <a:pt x="1" y="1747"/>
                  </a:lnTo>
                  <a:lnTo>
                    <a:pt x="237" y="2053"/>
                  </a:lnTo>
                  <a:lnTo>
                    <a:pt x="2384" y="284"/>
                  </a:lnTo>
                  <a:lnTo>
                    <a:pt x="21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3" name="Google Shape;873;p11"/>
            <p:cNvSpPr/>
            <p:nvPr/>
          </p:nvSpPr>
          <p:spPr>
            <a:xfrm>
              <a:off x="3863008" y="5097889"/>
              <a:ext cx="63764" cy="54999"/>
            </a:xfrm>
            <a:custGeom>
              <a:avLst/>
              <a:gdLst/>
              <a:ahLst/>
              <a:cxnLst/>
              <a:rect l="l" t="t" r="r" b="b"/>
              <a:pathLst>
                <a:path w="2408" h="2077" extrusionOk="0">
                  <a:moveTo>
                    <a:pt x="2148" y="0"/>
                  </a:moveTo>
                  <a:lnTo>
                    <a:pt x="1" y="1770"/>
                  </a:lnTo>
                  <a:lnTo>
                    <a:pt x="237" y="2077"/>
                  </a:lnTo>
                  <a:lnTo>
                    <a:pt x="2408" y="307"/>
                  </a:lnTo>
                  <a:lnTo>
                    <a:pt x="21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4" name="Google Shape;874;p11"/>
            <p:cNvSpPr/>
            <p:nvPr/>
          </p:nvSpPr>
          <p:spPr>
            <a:xfrm>
              <a:off x="3626221" y="4808591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48" y="1"/>
                  </a:moveTo>
                  <a:lnTo>
                    <a:pt x="0" y="1747"/>
                  </a:lnTo>
                  <a:lnTo>
                    <a:pt x="236" y="2054"/>
                  </a:lnTo>
                  <a:lnTo>
                    <a:pt x="2407" y="284"/>
                  </a:lnTo>
                  <a:lnTo>
                    <a:pt x="21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5" name="Google Shape;875;p11"/>
            <p:cNvSpPr/>
            <p:nvPr/>
          </p:nvSpPr>
          <p:spPr>
            <a:xfrm>
              <a:off x="3665571" y="4856706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48" y="1"/>
                  </a:moveTo>
                  <a:lnTo>
                    <a:pt x="1" y="1770"/>
                  </a:lnTo>
                  <a:lnTo>
                    <a:pt x="237" y="2053"/>
                  </a:lnTo>
                  <a:lnTo>
                    <a:pt x="2408" y="284"/>
                  </a:lnTo>
                  <a:lnTo>
                    <a:pt x="21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6" name="Google Shape;876;p11"/>
            <p:cNvSpPr/>
            <p:nvPr/>
          </p:nvSpPr>
          <p:spPr>
            <a:xfrm>
              <a:off x="3704947" y="4904820"/>
              <a:ext cx="63764" cy="54999"/>
            </a:xfrm>
            <a:custGeom>
              <a:avLst/>
              <a:gdLst/>
              <a:ahLst/>
              <a:cxnLst/>
              <a:rect l="l" t="t" r="r" b="b"/>
              <a:pathLst>
                <a:path w="2408" h="2077" extrusionOk="0">
                  <a:moveTo>
                    <a:pt x="2171" y="1"/>
                  </a:moveTo>
                  <a:lnTo>
                    <a:pt x="0" y="1770"/>
                  </a:lnTo>
                  <a:lnTo>
                    <a:pt x="236" y="2077"/>
                  </a:lnTo>
                  <a:lnTo>
                    <a:pt x="2407" y="307"/>
                  </a:lnTo>
                  <a:lnTo>
                    <a:pt x="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7" name="Google Shape;877;p11"/>
            <p:cNvSpPr/>
            <p:nvPr/>
          </p:nvSpPr>
          <p:spPr>
            <a:xfrm>
              <a:off x="3586236" y="4731745"/>
              <a:ext cx="98744" cy="83121"/>
            </a:xfrm>
            <a:custGeom>
              <a:avLst/>
              <a:gdLst/>
              <a:ahLst/>
              <a:cxnLst/>
              <a:rect l="l" t="t" r="r" b="b"/>
              <a:pathLst>
                <a:path w="3729" h="3139" extrusionOk="0">
                  <a:moveTo>
                    <a:pt x="3469" y="1"/>
                  </a:moveTo>
                  <a:lnTo>
                    <a:pt x="0" y="2832"/>
                  </a:lnTo>
                  <a:lnTo>
                    <a:pt x="260" y="3139"/>
                  </a:lnTo>
                  <a:lnTo>
                    <a:pt x="3728" y="307"/>
                  </a:lnTo>
                  <a:lnTo>
                    <a:pt x="34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8" name="Google Shape;878;p11"/>
            <p:cNvSpPr/>
            <p:nvPr/>
          </p:nvSpPr>
          <p:spPr>
            <a:xfrm>
              <a:off x="3744297" y="4924813"/>
              <a:ext cx="98744" cy="83121"/>
            </a:xfrm>
            <a:custGeom>
              <a:avLst/>
              <a:gdLst/>
              <a:ahLst/>
              <a:cxnLst/>
              <a:rect l="l" t="t" r="r" b="b"/>
              <a:pathLst>
                <a:path w="3729" h="3139" extrusionOk="0">
                  <a:moveTo>
                    <a:pt x="3469" y="1"/>
                  </a:moveTo>
                  <a:lnTo>
                    <a:pt x="1" y="2832"/>
                  </a:lnTo>
                  <a:lnTo>
                    <a:pt x="260" y="3139"/>
                  </a:lnTo>
                  <a:lnTo>
                    <a:pt x="3729" y="307"/>
                  </a:lnTo>
                  <a:lnTo>
                    <a:pt x="34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9" name="Google Shape;879;p11"/>
            <p:cNvSpPr/>
            <p:nvPr/>
          </p:nvSpPr>
          <p:spPr>
            <a:xfrm>
              <a:off x="3902385" y="5118517"/>
              <a:ext cx="98108" cy="82485"/>
            </a:xfrm>
            <a:custGeom>
              <a:avLst/>
              <a:gdLst/>
              <a:ahLst/>
              <a:cxnLst/>
              <a:rect l="l" t="t" r="r" b="b"/>
              <a:pathLst>
                <a:path w="3705" h="3115" extrusionOk="0">
                  <a:moveTo>
                    <a:pt x="3469" y="0"/>
                  </a:moveTo>
                  <a:lnTo>
                    <a:pt x="0" y="2832"/>
                  </a:lnTo>
                  <a:lnTo>
                    <a:pt x="236" y="3115"/>
                  </a:lnTo>
                  <a:lnTo>
                    <a:pt x="3705" y="283"/>
                  </a:lnTo>
                  <a:lnTo>
                    <a:pt x="34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80" name="Google Shape;880;p11"/>
          <p:cNvGrpSpPr/>
          <p:nvPr/>
        </p:nvGrpSpPr>
        <p:grpSpPr>
          <a:xfrm flipH="1">
            <a:off x="11041938" y="5008369"/>
            <a:ext cx="981420" cy="1768659"/>
            <a:chOff x="1672423" y="3253452"/>
            <a:chExt cx="736065" cy="1326494"/>
          </a:xfrm>
        </p:grpSpPr>
        <p:sp>
          <p:nvSpPr>
            <p:cNvPr id="881" name="Google Shape;881;p11"/>
            <p:cNvSpPr/>
            <p:nvPr/>
          </p:nvSpPr>
          <p:spPr>
            <a:xfrm>
              <a:off x="1695567" y="3610513"/>
              <a:ext cx="712921" cy="969433"/>
            </a:xfrm>
            <a:custGeom>
              <a:avLst/>
              <a:gdLst/>
              <a:ahLst/>
              <a:cxnLst/>
              <a:rect l="l" t="t" r="r" b="b"/>
              <a:pathLst>
                <a:path w="26923" h="36610" extrusionOk="0">
                  <a:moveTo>
                    <a:pt x="13761" y="14426"/>
                  </a:moveTo>
                  <a:cubicBezTo>
                    <a:pt x="13838" y="14426"/>
                    <a:pt x="13915" y="14427"/>
                    <a:pt x="13992" y="14429"/>
                  </a:cubicBezTo>
                  <a:cubicBezTo>
                    <a:pt x="17814" y="14500"/>
                    <a:pt x="21212" y="16860"/>
                    <a:pt x="22604" y="20423"/>
                  </a:cubicBezTo>
                  <a:cubicBezTo>
                    <a:pt x="24492" y="25260"/>
                    <a:pt x="22085" y="30757"/>
                    <a:pt x="17248" y="32645"/>
                  </a:cubicBezTo>
                  <a:cubicBezTo>
                    <a:pt x="16071" y="33102"/>
                    <a:pt x="14899" y="33312"/>
                    <a:pt x="13768" y="33312"/>
                  </a:cubicBezTo>
                  <a:cubicBezTo>
                    <a:pt x="7373" y="33312"/>
                    <a:pt x="2300" y="26605"/>
                    <a:pt x="5167" y="20069"/>
                  </a:cubicBezTo>
                  <a:cubicBezTo>
                    <a:pt x="6670" y="16647"/>
                    <a:pt x="10052" y="14426"/>
                    <a:pt x="13761" y="14426"/>
                  </a:cubicBezTo>
                  <a:close/>
                  <a:moveTo>
                    <a:pt x="8578" y="1"/>
                  </a:moveTo>
                  <a:cubicBezTo>
                    <a:pt x="8353" y="1"/>
                    <a:pt x="8125" y="42"/>
                    <a:pt x="7904" y="131"/>
                  </a:cubicBezTo>
                  <a:lnTo>
                    <a:pt x="2053" y="2419"/>
                  </a:lnTo>
                  <a:cubicBezTo>
                    <a:pt x="103" y="3267"/>
                    <a:pt x="933" y="6000"/>
                    <a:pt x="2746" y="6000"/>
                  </a:cubicBezTo>
                  <a:cubicBezTo>
                    <a:pt x="2952" y="6000"/>
                    <a:pt x="3170" y="5965"/>
                    <a:pt x="3398" y="5888"/>
                  </a:cubicBezTo>
                  <a:lnTo>
                    <a:pt x="3704" y="5770"/>
                  </a:lnTo>
                  <a:lnTo>
                    <a:pt x="6701" y="13415"/>
                  </a:lnTo>
                  <a:cubicBezTo>
                    <a:pt x="2053" y="16553"/>
                    <a:pt x="0" y="22334"/>
                    <a:pt x="1652" y="27666"/>
                  </a:cubicBezTo>
                  <a:cubicBezTo>
                    <a:pt x="3293" y="32988"/>
                    <a:pt x="8195" y="36609"/>
                    <a:pt x="13743" y="36609"/>
                  </a:cubicBezTo>
                  <a:cubicBezTo>
                    <a:pt x="13779" y="36609"/>
                    <a:pt x="13815" y="36609"/>
                    <a:pt x="13850" y="36609"/>
                  </a:cubicBezTo>
                  <a:cubicBezTo>
                    <a:pt x="18711" y="36609"/>
                    <a:pt x="23147" y="33825"/>
                    <a:pt x="25247" y="29436"/>
                  </a:cubicBezTo>
                  <a:cubicBezTo>
                    <a:pt x="26781" y="26251"/>
                    <a:pt x="26922" y="22593"/>
                    <a:pt x="25648" y="19314"/>
                  </a:cubicBezTo>
                  <a:cubicBezTo>
                    <a:pt x="23736" y="14376"/>
                    <a:pt x="19018" y="11216"/>
                    <a:pt x="13859" y="11216"/>
                  </a:cubicBezTo>
                  <a:cubicBezTo>
                    <a:pt x="13224" y="11216"/>
                    <a:pt x="12583" y="11264"/>
                    <a:pt x="11939" y="11362"/>
                  </a:cubicBezTo>
                  <a:lnTo>
                    <a:pt x="8943" y="3717"/>
                  </a:lnTo>
                  <a:lnTo>
                    <a:pt x="9249" y="3599"/>
                  </a:lnTo>
                  <a:cubicBezTo>
                    <a:pt x="10193" y="3222"/>
                    <a:pt x="10689" y="2160"/>
                    <a:pt x="10311" y="1192"/>
                  </a:cubicBezTo>
                  <a:cubicBezTo>
                    <a:pt x="10022" y="451"/>
                    <a:pt x="9317" y="1"/>
                    <a:pt x="857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2" name="Google Shape;882;p11"/>
            <p:cNvSpPr/>
            <p:nvPr/>
          </p:nvSpPr>
          <p:spPr>
            <a:xfrm>
              <a:off x="1744291" y="3707670"/>
              <a:ext cx="629827" cy="814684"/>
            </a:xfrm>
            <a:custGeom>
              <a:avLst/>
              <a:gdLst/>
              <a:ahLst/>
              <a:cxnLst/>
              <a:rect l="l" t="t" r="r" b="b"/>
              <a:pathLst>
                <a:path w="23785" h="30766" extrusionOk="0">
                  <a:moveTo>
                    <a:pt x="5097" y="1"/>
                  </a:moveTo>
                  <a:lnTo>
                    <a:pt x="3304" y="709"/>
                  </a:lnTo>
                  <a:lnTo>
                    <a:pt x="7221" y="10737"/>
                  </a:lnTo>
                  <a:cubicBezTo>
                    <a:pt x="2171" y="13261"/>
                    <a:pt x="0" y="19325"/>
                    <a:pt x="2289" y="24493"/>
                  </a:cubicBezTo>
                  <a:cubicBezTo>
                    <a:pt x="4028" y="28419"/>
                    <a:pt x="7879" y="30765"/>
                    <a:pt x="11946" y="30765"/>
                  </a:cubicBezTo>
                  <a:cubicBezTo>
                    <a:pt x="13232" y="30765"/>
                    <a:pt x="14540" y="30531"/>
                    <a:pt x="15809" y="30038"/>
                  </a:cubicBezTo>
                  <a:cubicBezTo>
                    <a:pt x="21071" y="27985"/>
                    <a:pt x="23784" y="22157"/>
                    <a:pt x="21968" y="16801"/>
                  </a:cubicBezTo>
                  <a:cubicBezTo>
                    <a:pt x="20477" y="12406"/>
                    <a:pt x="16365" y="9616"/>
                    <a:pt x="11940" y="9616"/>
                  </a:cubicBezTo>
                  <a:cubicBezTo>
                    <a:pt x="10971" y="9616"/>
                    <a:pt x="9988" y="9749"/>
                    <a:pt x="9014" y="10029"/>
                  </a:cubicBezTo>
                  <a:lnTo>
                    <a:pt x="509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3" name="Google Shape;883;p11"/>
            <p:cNvSpPr/>
            <p:nvPr/>
          </p:nvSpPr>
          <p:spPr>
            <a:xfrm>
              <a:off x="1821931" y="4073205"/>
              <a:ext cx="510958" cy="395293"/>
            </a:xfrm>
            <a:custGeom>
              <a:avLst/>
              <a:gdLst/>
              <a:ahLst/>
              <a:cxnLst/>
              <a:rect l="l" t="t" r="r" b="b"/>
              <a:pathLst>
                <a:path w="19296" h="14928" extrusionOk="0">
                  <a:moveTo>
                    <a:pt x="14128" y="0"/>
                  </a:moveTo>
                  <a:lnTo>
                    <a:pt x="962" y="5144"/>
                  </a:lnTo>
                  <a:cubicBezTo>
                    <a:pt x="0" y="10460"/>
                    <a:pt x="4193" y="14928"/>
                    <a:pt x="9105" y="14928"/>
                  </a:cubicBezTo>
                  <a:cubicBezTo>
                    <a:pt x="10101" y="14928"/>
                    <a:pt x="11127" y="14744"/>
                    <a:pt x="12146" y="14346"/>
                  </a:cubicBezTo>
                  <a:cubicBezTo>
                    <a:pt x="18186" y="11987"/>
                    <a:pt x="19295" y="3917"/>
                    <a:pt x="141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4" name="Google Shape;884;p11"/>
            <p:cNvSpPr/>
            <p:nvPr/>
          </p:nvSpPr>
          <p:spPr>
            <a:xfrm>
              <a:off x="1921100" y="4295375"/>
              <a:ext cx="48141" cy="42394"/>
            </a:xfrm>
            <a:custGeom>
              <a:avLst/>
              <a:gdLst/>
              <a:ahLst/>
              <a:cxnLst/>
              <a:rect l="l" t="t" r="r" b="b"/>
              <a:pathLst>
                <a:path w="1818" h="1601" extrusionOk="0">
                  <a:moveTo>
                    <a:pt x="901" y="1"/>
                  </a:moveTo>
                  <a:cubicBezTo>
                    <a:pt x="805" y="1"/>
                    <a:pt x="708" y="19"/>
                    <a:pt x="614" y="57"/>
                  </a:cubicBezTo>
                  <a:cubicBezTo>
                    <a:pt x="213" y="222"/>
                    <a:pt x="1" y="671"/>
                    <a:pt x="166" y="1095"/>
                  </a:cubicBezTo>
                  <a:cubicBezTo>
                    <a:pt x="293" y="1403"/>
                    <a:pt x="587" y="1600"/>
                    <a:pt x="908" y="1600"/>
                  </a:cubicBezTo>
                  <a:cubicBezTo>
                    <a:pt x="1006" y="1600"/>
                    <a:pt x="1106" y="1582"/>
                    <a:pt x="1204" y="1544"/>
                  </a:cubicBezTo>
                  <a:cubicBezTo>
                    <a:pt x="1605" y="1379"/>
                    <a:pt x="1818" y="930"/>
                    <a:pt x="1653" y="506"/>
                  </a:cubicBezTo>
                  <a:cubicBezTo>
                    <a:pt x="1526" y="198"/>
                    <a:pt x="1218" y="1"/>
                    <a:pt x="9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5" name="Google Shape;885;p11"/>
            <p:cNvSpPr/>
            <p:nvPr/>
          </p:nvSpPr>
          <p:spPr>
            <a:xfrm>
              <a:off x="1939239" y="4228141"/>
              <a:ext cx="41256" cy="36357"/>
            </a:xfrm>
            <a:custGeom>
              <a:avLst/>
              <a:gdLst/>
              <a:ahLst/>
              <a:cxnLst/>
              <a:rect l="l" t="t" r="r" b="b"/>
              <a:pathLst>
                <a:path w="1558" h="1373" extrusionOk="0">
                  <a:moveTo>
                    <a:pt x="764" y="1"/>
                  </a:moveTo>
                  <a:cubicBezTo>
                    <a:pt x="683" y="1"/>
                    <a:pt x="600" y="16"/>
                    <a:pt x="519" y="48"/>
                  </a:cubicBezTo>
                  <a:cubicBezTo>
                    <a:pt x="189" y="190"/>
                    <a:pt x="0" y="591"/>
                    <a:pt x="142" y="945"/>
                  </a:cubicBezTo>
                  <a:cubicBezTo>
                    <a:pt x="249" y="1213"/>
                    <a:pt x="505" y="1373"/>
                    <a:pt x="777" y="1373"/>
                  </a:cubicBezTo>
                  <a:cubicBezTo>
                    <a:pt x="864" y="1373"/>
                    <a:pt x="953" y="1356"/>
                    <a:pt x="1038" y="1322"/>
                  </a:cubicBezTo>
                  <a:cubicBezTo>
                    <a:pt x="1369" y="1181"/>
                    <a:pt x="1557" y="803"/>
                    <a:pt x="1416" y="449"/>
                  </a:cubicBezTo>
                  <a:cubicBezTo>
                    <a:pt x="1306" y="176"/>
                    <a:pt x="1042" y="1"/>
                    <a:pt x="7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6" name="Google Shape;886;p11"/>
            <p:cNvSpPr/>
            <p:nvPr/>
          </p:nvSpPr>
          <p:spPr>
            <a:xfrm>
              <a:off x="1976099" y="4277262"/>
              <a:ext cx="28757" cy="25500"/>
            </a:xfrm>
            <a:custGeom>
              <a:avLst/>
              <a:gdLst/>
              <a:ahLst/>
              <a:cxnLst/>
              <a:rect l="l" t="t" r="r" b="b"/>
              <a:pathLst>
                <a:path w="1086" h="963" extrusionOk="0">
                  <a:moveTo>
                    <a:pt x="549" y="1"/>
                  </a:moveTo>
                  <a:cubicBezTo>
                    <a:pt x="491" y="1"/>
                    <a:pt x="433" y="11"/>
                    <a:pt x="378" y="33"/>
                  </a:cubicBezTo>
                  <a:cubicBezTo>
                    <a:pt x="118" y="128"/>
                    <a:pt x="0" y="411"/>
                    <a:pt x="95" y="647"/>
                  </a:cubicBezTo>
                  <a:cubicBezTo>
                    <a:pt x="167" y="846"/>
                    <a:pt x="351" y="962"/>
                    <a:pt x="540" y="962"/>
                  </a:cubicBezTo>
                  <a:cubicBezTo>
                    <a:pt x="597" y="962"/>
                    <a:pt x="654" y="952"/>
                    <a:pt x="708" y="930"/>
                  </a:cubicBezTo>
                  <a:cubicBezTo>
                    <a:pt x="968" y="836"/>
                    <a:pt x="1086" y="553"/>
                    <a:pt x="991" y="293"/>
                  </a:cubicBezTo>
                  <a:cubicBezTo>
                    <a:pt x="919" y="112"/>
                    <a:pt x="736" y="1"/>
                    <a:pt x="5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7" name="Google Shape;887;p11"/>
            <p:cNvSpPr/>
            <p:nvPr/>
          </p:nvSpPr>
          <p:spPr>
            <a:xfrm>
              <a:off x="1672423" y="3530225"/>
              <a:ext cx="46896" cy="46896"/>
            </a:xfrm>
            <a:custGeom>
              <a:avLst/>
              <a:gdLst/>
              <a:ahLst/>
              <a:cxnLst/>
              <a:rect l="l" t="t" r="r" b="b"/>
              <a:pathLst>
                <a:path w="1771" h="1771" extrusionOk="0">
                  <a:moveTo>
                    <a:pt x="874" y="1"/>
                  </a:moveTo>
                  <a:cubicBezTo>
                    <a:pt x="379" y="1"/>
                    <a:pt x="1" y="402"/>
                    <a:pt x="1" y="897"/>
                  </a:cubicBezTo>
                  <a:cubicBezTo>
                    <a:pt x="1" y="1369"/>
                    <a:pt x="379" y="1770"/>
                    <a:pt x="874" y="1770"/>
                  </a:cubicBezTo>
                  <a:cubicBezTo>
                    <a:pt x="1370" y="1770"/>
                    <a:pt x="1771" y="1369"/>
                    <a:pt x="1771" y="897"/>
                  </a:cubicBezTo>
                  <a:cubicBezTo>
                    <a:pt x="1771" y="402"/>
                    <a:pt x="1370" y="1"/>
                    <a:pt x="8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8" name="Google Shape;888;p11"/>
            <p:cNvSpPr/>
            <p:nvPr/>
          </p:nvSpPr>
          <p:spPr>
            <a:xfrm>
              <a:off x="1672423" y="3253452"/>
              <a:ext cx="134360" cy="134969"/>
            </a:xfrm>
            <a:custGeom>
              <a:avLst/>
              <a:gdLst/>
              <a:ahLst/>
              <a:cxnLst/>
              <a:rect l="l" t="t" r="r" b="b"/>
              <a:pathLst>
                <a:path w="5074" h="5097" extrusionOk="0">
                  <a:moveTo>
                    <a:pt x="2549" y="0"/>
                  </a:moveTo>
                  <a:cubicBezTo>
                    <a:pt x="1134" y="0"/>
                    <a:pt x="1" y="1156"/>
                    <a:pt x="1" y="2548"/>
                  </a:cubicBezTo>
                  <a:cubicBezTo>
                    <a:pt x="1" y="3964"/>
                    <a:pt x="1134" y="5097"/>
                    <a:pt x="2549" y="5097"/>
                  </a:cubicBezTo>
                  <a:cubicBezTo>
                    <a:pt x="3941" y="5097"/>
                    <a:pt x="5074" y="3964"/>
                    <a:pt x="5074" y="2548"/>
                  </a:cubicBezTo>
                  <a:cubicBezTo>
                    <a:pt x="5074" y="1156"/>
                    <a:pt x="3941" y="0"/>
                    <a:pt x="25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9" name="Google Shape;889;p11"/>
            <p:cNvSpPr/>
            <p:nvPr/>
          </p:nvSpPr>
          <p:spPr>
            <a:xfrm>
              <a:off x="1771168" y="3449645"/>
              <a:ext cx="60613" cy="60004"/>
            </a:xfrm>
            <a:custGeom>
              <a:avLst/>
              <a:gdLst/>
              <a:ahLst/>
              <a:cxnLst/>
              <a:rect l="l" t="t" r="r" b="b"/>
              <a:pathLst>
                <a:path w="2289" h="2266" extrusionOk="0">
                  <a:moveTo>
                    <a:pt x="1133" y="0"/>
                  </a:moveTo>
                  <a:cubicBezTo>
                    <a:pt x="519" y="0"/>
                    <a:pt x="0" y="496"/>
                    <a:pt x="0" y="1133"/>
                  </a:cubicBezTo>
                  <a:cubicBezTo>
                    <a:pt x="0" y="1746"/>
                    <a:pt x="519" y="2265"/>
                    <a:pt x="1133" y="2265"/>
                  </a:cubicBezTo>
                  <a:cubicBezTo>
                    <a:pt x="1770" y="2265"/>
                    <a:pt x="2289" y="1746"/>
                    <a:pt x="2289" y="1133"/>
                  </a:cubicBezTo>
                  <a:cubicBezTo>
                    <a:pt x="2289" y="496"/>
                    <a:pt x="1770" y="0"/>
                    <a:pt x="11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90" name="Google Shape;890;p11"/>
          <p:cNvGrpSpPr/>
          <p:nvPr/>
        </p:nvGrpSpPr>
        <p:grpSpPr>
          <a:xfrm flipH="1">
            <a:off x="560813" y="2266521"/>
            <a:ext cx="1093028" cy="1154179"/>
            <a:chOff x="7088286" y="1674216"/>
            <a:chExt cx="819771" cy="865634"/>
          </a:xfrm>
        </p:grpSpPr>
        <p:grpSp>
          <p:nvGrpSpPr>
            <p:cNvPr id="891" name="Google Shape;891;p11"/>
            <p:cNvGrpSpPr/>
            <p:nvPr/>
          </p:nvGrpSpPr>
          <p:grpSpPr>
            <a:xfrm>
              <a:off x="7331958" y="1674216"/>
              <a:ext cx="576099" cy="865634"/>
              <a:chOff x="7331958" y="1674216"/>
              <a:chExt cx="576099" cy="865634"/>
            </a:xfrm>
          </p:grpSpPr>
          <p:sp>
            <p:nvSpPr>
              <p:cNvPr id="892" name="Google Shape;892;p11"/>
              <p:cNvSpPr/>
              <p:nvPr/>
            </p:nvSpPr>
            <p:spPr>
              <a:xfrm>
                <a:off x="7331958" y="1859552"/>
                <a:ext cx="576099" cy="680298"/>
              </a:xfrm>
              <a:custGeom>
                <a:avLst/>
                <a:gdLst/>
                <a:ahLst/>
                <a:cxnLst/>
                <a:rect l="l" t="t" r="r" b="b"/>
                <a:pathLst>
                  <a:path w="21756" h="25691" extrusionOk="0">
                    <a:moveTo>
                      <a:pt x="11030" y="0"/>
                    </a:moveTo>
                    <a:cubicBezTo>
                      <a:pt x="10081" y="0"/>
                      <a:pt x="9170" y="525"/>
                      <a:pt x="8731" y="1437"/>
                    </a:cubicBezTo>
                    <a:lnTo>
                      <a:pt x="614" y="18261"/>
                    </a:lnTo>
                    <a:cubicBezTo>
                      <a:pt x="1" y="19511"/>
                      <a:pt x="520" y="21045"/>
                      <a:pt x="1794" y="21658"/>
                    </a:cubicBezTo>
                    <a:lnTo>
                      <a:pt x="5027" y="23216"/>
                    </a:lnTo>
                    <a:lnTo>
                      <a:pt x="6372" y="23876"/>
                    </a:lnTo>
                    <a:lnTo>
                      <a:pt x="9604" y="25434"/>
                    </a:lnTo>
                    <a:cubicBezTo>
                      <a:pt x="9966" y="25608"/>
                      <a:pt x="10350" y="25691"/>
                      <a:pt x="10727" y="25691"/>
                    </a:cubicBezTo>
                    <a:cubicBezTo>
                      <a:pt x="11676" y="25691"/>
                      <a:pt x="12586" y="25166"/>
                      <a:pt x="13025" y="24254"/>
                    </a:cubicBezTo>
                    <a:lnTo>
                      <a:pt x="21142" y="7430"/>
                    </a:lnTo>
                    <a:cubicBezTo>
                      <a:pt x="21756" y="6180"/>
                      <a:pt x="21237" y="4646"/>
                      <a:pt x="19986" y="4033"/>
                    </a:cubicBezTo>
                    <a:lnTo>
                      <a:pt x="19089" y="3608"/>
                    </a:lnTo>
                    <a:cubicBezTo>
                      <a:pt x="18641" y="3396"/>
                      <a:pt x="18429" y="2877"/>
                      <a:pt x="18618" y="2405"/>
                    </a:cubicBezTo>
                    <a:lnTo>
                      <a:pt x="14276" y="305"/>
                    </a:lnTo>
                    <a:cubicBezTo>
                      <a:pt x="14093" y="604"/>
                      <a:pt x="13769" y="775"/>
                      <a:pt x="13437" y="775"/>
                    </a:cubicBezTo>
                    <a:cubicBezTo>
                      <a:pt x="13298" y="775"/>
                      <a:pt x="13158" y="745"/>
                      <a:pt x="13025" y="682"/>
                    </a:cubicBezTo>
                    <a:lnTo>
                      <a:pt x="12152" y="257"/>
                    </a:lnTo>
                    <a:cubicBezTo>
                      <a:pt x="11790" y="83"/>
                      <a:pt x="11407" y="0"/>
                      <a:pt x="1103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93" name="Google Shape;893;p11"/>
              <p:cNvSpPr/>
              <p:nvPr/>
            </p:nvSpPr>
            <p:spPr>
              <a:xfrm>
                <a:off x="7698737" y="1674216"/>
                <a:ext cx="186207" cy="248409"/>
              </a:xfrm>
              <a:custGeom>
                <a:avLst/>
                <a:gdLst/>
                <a:ahLst/>
                <a:cxnLst/>
                <a:rect l="l" t="t" r="r" b="b"/>
                <a:pathLst>
                  <a:path w="7032" h="9381" extrusionOk="0">
                    <a:moveTo>
                      <a:pt x="6460" y="0"/>
                    </a:moveTo>
                    <a:cubicBezTo>
                      <a:pt x="6430" y="0"/>
                      <a:pt x="6400" y="4"/>
                      <a:pt x="6371" y="13"/>
                    </a:cubicBezTo>
                    <a:cubicBezTo>
                      <a:pt x="5852" y="178"/>
                      <a:pt x="5380" y="461"/>
                      <a:pt x="5002" y="862"/>
                    </a:cubicBezTo>
                    <a:cubicBezTo>
                      <a:pt x="4059" y="1853"/>
                      <a:pt x="3799" y="3387"/>
                      <a:pt x="2785" y="4307"/>
                    </a:cubicBezTo>
                    <a:lnTo>
                      <a:pt x="3445" y="4637"/>
                    </a:lnTo>
                    <a:cubicBezTo>
                      <a:pt x="3666" y="4718"/>
                      <a:pt x="3562" y="5021"/>
                      <a:pt x="3380" y="5021"/>
                    </a:cubicBezTo>
                    <a:cubicBezTo>
                      <a:pt x="3349" y="5021"/>
                      <a:pt x="3315" y="5012"/>
                      <a:pt x="3280" y="4991"/>
                    </a:cubicBezTo>
                    <a:lnTo>
                      <a:pt x="2619" y="4685"/>
                    </a:lnTo>
                    <a:cubicBezTo>
                      <a:pt x="2413" y="4585"/>
                      <a:pt x="2194" y="4537"/>
                      <a:pt x="1977" y="4537"/>
                    </a:cubicBezTo>
                    <a:cubicBezTo>
                      <a:pt x="1425" y="4537"/>
                      <a:pt x="891" y="4844"/>
                      <a:pt x="637" y="5369"/>
                    </a:cubicBezTo>
                    <a:lnTo>
                      <a:pt x="0" y="6714"/>
                    </a:lnTo>
                    <a:lnTo>
                      <a:pt x="2572" y="7964"/>
                    </a:lnTo>
                    <a:lnTo>
                      <a:pt x="2926" y="8130"/>
                    </a:lnTo>
                    <a:lnTo>
                      <a:pt x="5522" y="9380"/>
                    </a:lnTo>
                    <a:lnTo>
                      <a:pt x="6159" y="8035"/>
                    </a:lnTo>
                    <a:cubicBezTo>
                      <a:pt x="6513" y="7304"/>
                      <a:pt x="6206" y="6407"/>
                      <a:pt x="5451" y="6053"/>
                    </a:cubicBezTo>
                    <a:lnTo>
                      <a:pt x="4814" y="5746"/>
                    </a:lnTo>
                    <a:cubicBezTo>
                      <a:pt x="4629" y="5623"/>
                      <a:pt x="4730" y="5375"/>
                      <a:pt x="4899" y="5375"/>
                    </a:cubicBezTo>
                    <a:cubicBezTo>
                      <a:pt x="4925" y="5375"/>
                      <a:pt x="4951" y="5380"/>
                      <a:pt x="4979" y="5392"/>
                    </a:cubicBezTo>
                    <a:lnTo>
                      <a:pt x="5640" y="5699"/>
                    </a:lnTo>
                    <a:cubicBezTo>
                      <a:pt x="5734" y="4331"/>
                      <a:pt x="6772" y="3174"/>
                      <a:pt x="6961" y="1806"/>
                    </a:cubicBezTo>
                    <a:cubicBezTo>
                      <a:pt x="7032" y="1263"/>
                      <a:pt x="6984" y="721"/>
                      <a:pt x="6772" y="201"/>
                    </a:cubicBezTo>
                    <a:cubicBezTo>
                      <a:pt x="6733" y="85"/>
                      <a:pt x="6599" y="0"/>
                      <a:pt x="646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94" name="Google Shape;894;p11"/>
              <p:cNvSpPr/>
              <p:nvPr/>
            </p:nvSpPr>
            <p:spPr>
              <a:xfrm>
                <a:off x="7731837" y="1817395"/>
                <a:ext cx="23144" cy="36993"/>
              </a:xfrm>
              <a:custGeom>
                <a:avLst/>
                <a:gdLst/>
                <a:ahLst/>
                <a:cxnLst/>
                <a:rect l="l" t="t" r="r" b="b"/>
                <a:pathLst>
                  <a:path w="874" h="1397" extrusionOk="0">
                    <a:moveTo>
                      <a:pt x="713" y="0"/>
                    </a:moveTo>
                    <a:cubicBezTo>
                      <a:pt x="651" y="0"/>
                      <a:pt x="603" y="27"/>
                      <a:pt x="567" y="80"/>
                    </a:cubicBezTo>
                    <a:lnTo>
                      <a:pt x="48" y="1189"/>
                    </a:lnTo>
                    <a:cubicBezTo>
                      <a:pt x="1" y="1260"/>
                      <a:pt x="48" y="1354"/>
                      <a:pt x="119" y="1378"/>
                    </a:cubicBezTo>
                    <a:cubicBezTo>
                      <a:pt x="139" y="1391"/>
                      <a:pt x="158" y="1397"/>
                      <a:pt x="178" y="1397"/>
                    </a:cubicBezTo>
                    <a:cubicBezTo>
                      <a:pt x="227" y="1397"/>
                      <a:pt x="274" y="1358"/>
                      <a:pt x="308" y="1307"/>
                    </a:cubicBezTo>
                    <a:lnTo>
                      <a:pt x="827" y="221"/>
                    </a:lnTo>
                    <a:cubicBezTo>
                      <a:pt x="874" y="151"/>
                      <a:pt x="850" y="56"/>
                      <a:pt x="779" y="9"/>
                    </a:cubicBezTo>
                    <a:cubicBezTo>
                      <a:pt x="756" y="3"/>
                      <a:pt x="734" y="0"/>
                      <a:pt x="713" y="0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95" name="Google Shape;895;p11"/>
              <p:cNvSpPr/>
              <p:nvPr/>
            </p:nvSpPr>
            <p:spPr>
              <a:xfrm>
                <a:off x="7753710" y="1827749"/>
                <a:ext cx="22534" cy="36993"/>
              </a:xfrm>
              <a:custGeom>
                <a:avLst/>
                <a:gdLst/>
                <a:ahLst/>
                <a:cxnLst/>
                <a:rect l="l" t="t" r="r" b="b"/>
                <a:pathLst>
                  <a:path w="851" h="1397" extrusionOk="0">
                    <a:moveTo>
                      <a:pt x="693" y="0"/>
                    </a:moveTo>
                    <a:cubicBezTo>
                      <a:pt x="638" y="0"/>
                      <a:pt x="584" y="39"/>
                      <a:pt x="567" y="90"/>
                    </a:cubicBezTo>
                    <a:lnTo>
                      <a:pt x="24" y="1199"/>
                    </a:lnTo>
                    <a:cubicBezTo>
                      <a:pt x="1" y="1270"/>
                      <a:pt x="24" y="1341"/>
                      <a:pt x="95" y="1388"/>
                    </a:cubicBezTo>
                    <a:cubicBezTo>
                      <a:pt x="113" y="1394"/>
                      <a:pt x="132" y="1397"/>
                      <a:pt x="151" y="1397"/>
                    </a:cubicBezTo>
                    <a:cubicBezTo>
                      <a:pt x="209" y="1397"/>
                      <a:pt x="266" y="1370"/>
                      <a:pt x="284" y="1317"/>
                    </a:cubicBezTo>
                    <a:lnTo>
                      <a:pt x="826" y="208"/>
                    </a:lnTo>
                    <a:cubicBezTo>
                      <a:pt x="850" y="137"/>
                      <a:pt x="826" y="43"/>
                      <a:pt x="756" y="19"/>
                    </a:cubicBezTo>
                    <a:cubicBezTo>
                      <a:pt x="736" y="6"/>
                      <a:pt x="714" y="0"/>
                      <a:pt x="693" y="0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96" name="Google Shape;896;p11"/>
              <p:cNvSpPr/>
              <p:nvPr/>
            </p:nvSpPr>
            <p:spPr>
              <a:xfrm>
                <a:off x="7774947" y="1837997"/>
                <a:ext cx="22534" cy="36754"/>
              </a:xfrm>
              <a:custGeom>
                <a:avLst/>
                <a:gdLst/>
                <a:ahLst/>
                <a:cxnLst/>
                <a:rect l="l" t="t" r="r" b="b"/>
                <a:pathLst>
                  <a:path w="851" h="1388" extrusionOk="0">
                    <a:moveTo>
                      <a:pt x="700" y="1"/>
                    </a:moveTo>
                    <a:cubicBezTo>
                      <a:pt x="642" y="1"/>
                      <a:pt x="585" y="27"/>
                      <a:pt x="567" y="80"/>
                    </a:cubicBezTo>
                    <a:lnTo>
                      <a:pt x="24" y="1189"/>
                    </a:lnTo>
                    <a:cubicBezTo>
                      <a:pt x="1" y="1260"/>
                      <a:pt x="24" y="1331"/>
                      <a:pt x="95" y="1378"/>
                    </a:cubicBezTo>
                    <a:cubicBezTo>
                      <a:pt x="113" y="1384"/>
                      <a:pt x="132" y="1387"/>
                      <a:pt x="151" y="1387"/>
                    </a:cubicBezTo>
                    <a:cubicBezTo>
                      <a:pt x="209" y="1387"/>
                      <a:pt x="266" y="1361"/>
                      <a:pt x="284" y="1307"/>
                    </a:cubicBezTo>
                    <a:lnTo>
                      <a:pt x="827" y="198"/>
                    </a:lnTo>
                    <a:cubicBezTo>
                      <a:pt x="850" y="128"/>
                      <a:pt x="827" y="57"/>
                      <a:pt x="756" y="10"/>
                    </a:cubicBezTo>
                    <a:cubicBezTo>
                      <a:pt x="738" y="4"/>
                      <a:pt x="719" y="1"/>
                      <a:pt x="700" y="1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97" name="Google Shape;897;p11"/>
              <p:cNvSpPr/>
              <p:nvPr/>
            </p:nvSpPr>
            <p:spPr>
              <a:xfrm>
                <a:off x="7796211" y="1848616"/>
                <a:ext cx="22508" cy="36754"/>
              </a:xfrm>
              <a:custGeom>
                <a:avLst/>
                <a:gdLst/>
                <a:ahLst/>
                <a:cxnLst/>
                <a:rect l="l" t="t" r="r" b="b"/>
                <a:pathLst>
                  <a:path w="850" h="1388" extrusionOk="0">
                    <a:moveTo>
                      <a:pt x="699" y="1"/>
                    </a:moveTo>
                    <a:cubicBezTo>
                      <a:pt x="642" y="1"/>
                      <a:pt x="584" y="28"/>
                      <a:pt x="566" y="81"/>
                    </a:cubicBezTo>
                    <a:lnTo>
                      <a:pt x="24" y="1190"/>
                    </a:lnTo>
                    <a:cubicBezTo>
                      <a:pt x="0" y="1260"/>
                      <a:pt x="24" y="1331"/>
                      <a:pt x="95" y="1378"/>
                    </a:cubicBezTo>
                    <a:cubicBezTo>
                      <a:pt x="112" y="1384"/>
                      <a:pt x="131" y="1387"/>
                      <a:pt x="151" y="1387"/>
                    </a:cubicBezTo>
                    <a:cubicBezTo>
                      <a:pt x="210" y="1387"/>
                      <a:pt x="271" y="1361"/>
                      <a:pt x="307" y="1308"/>
                    </a:cubicBezTo>
                    <a:lnTo>
                      <a:pt x="826" y="199"/>
                    </a:lnTo>
                    <a:cubicBezTo>
                      <a:pt x="850" y="128"/>
                      <a:pt x="826" y="57"/>
                      <a:pt x="755" y="10"/>
                    </a:cubicBezTo>
                    <a:cubicBezTo>
                      <a:pt x="737" y="4"/>
                      <a:pt x="718" y="1"/>
                      <a:pt x="699" y="1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98" name="Google Shape;898;p11"/>
              <p:cNvSpPr/>
              <p:nvPr/>
            </p:nvSpPr>
            <p:spPr>
              <a:xfrm>
                <a:off x="7817448" y="1858625"/>
                <a:ext cx="23144" cy="36993"/>
              </a:xfrm>
              <a:custGeom>
                <a:avLst/>
                <a:gdLst/>
                <a:ahLst/>
                <a:cxnLst/>
                <a:rect l="l" t="t" r="r" b="b"/>
                <a:pathLst>
                  <a:path w="874" h="1397" extrusionOk="0">
                    <a:moveTo>
                      <a:pt x="703" y="0"/>
                    </a:moveTo>
                    <a:cubicBezTo>
                      <a:pt x="651" y="0"/>
                      <a:pt x="602" y="27"/>
                      <a:pt x="567" y="80"/>
                    </a:cubicBezTo>
                    <a:lnTo>
                      <a:pt x="48" y="1189"/>
                    </a:lnTo>
                    <a:cubicBezTo>
                      <a:pt x="0" y="1260"/>
                      <a:pt x="24" y="1354"/>
                      <a:pt x="95" y="1378"/>
                    </a:cubicBezTo>
                    <a:cubicBezTo>
                      <a:pt x="115" y="1391"/>
                      <a:pt x="136" y="1397"/>
                      <a:pt x="158" y="1397"/>
                    </a:cubicBezTo>
                    <a:cubicBezTo>
                      <a:pt x="215" y="1397"/>
                      <a:pt x="273" y="1358"/>
                      <a:pt x="307" y="1307"/>
                    </a:cubicBezTo>
                    <a:lnTo>
                      <a:pt x="826" y="222"/>
                    </a:lnTo>
                    <a:cubicBezTo>
                      <a:pt x="873" y="151"/>
                      <a:pt x="826" y="57"/>
                      <a:pt x="755" y="9"/>
                    </a:cubicBezTo>
                    <a:cubicBezTo>
                      <a:pt x="738" y="3"/>
                      <a:pt x="720" y="0"/>
                      <a:pt x="703" y="0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99" name="Google Shape;899;p11"/>
              <p:cNvSpPr/>
              <p:nvPr/>
            </p:nvSpPr>
            <p:spPr>
              <a:xfrm>
                <a:off x="7428823" y="2207954"/>
                <a:ext cx="336773" cy="258736"/>
              </a:xfrm>
              <a:custGeom>
                <a:avLst/>
                <a:gdLst/>
                <a:ahLst/>
                <a:cxnLst/>
                <a:rect l="l" t="t" r="r" b="b"/>
                <a:pathLst>
                  <a:path w="12718" h="9771" extrusionOk="0">
                    <a:moveTo>
                      <a:pt x="12259" y="0"/>
                    </a:moveTo>
                    <a:cubicBezTo>
                      <a:pt x="10080" y="0"/>
                      <a:pt x="7931" y="470"/>
                      <a:pt x="5946" y="1352"/>
                    </a:cubicBezTo>
                    <a:cubicBezTo>
                      <a:pt x="3610" y="2414"/>
                      <a:pt x="1581" y="4018"/>
                      <a:pt x="0" y="6048"/>
                    </a:cubicBezTo>
                    <a:lnTo>
                      <a:pt x="7669" y="9728"/>
                    </a:lnTo>
                    <a:cubicBezTo>
                      <a:pt x="7712" y="9757"/>
                      <a:pt x="7762" y="9771"/>
                      <a:pt x="7812" y="9771"/>
                    </a:cubicBezTo>
                    <a:cubicBezTo>
                      <a:pt x="7927" y="9771"/>
                      <a:pt x="8044" y="9701"/>
                      <a:pt x="8093" y="9587"/>
                    </a:cubicBezTo>
                    <a:lnTo>
                      <a:pt x="12718" y="7"/>
                    </a:lnTo>
                    <a:cubicBezTo>
                      <a:pt x="12565" y="2"/>
                      <a:pt x="12412" y="0"/>
                      <a:pt x="1225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00" name="Google Shape;900;p11"/>
              <p:cNvSpPr/>
              <p:nvPr/>
            </p:nvSpPr>
            <p:spPr>
              <a:xfrm>
                <a:off x="7398821" y="1952472"/>
                <a:ext cx="433636" cy="415630"/>
              </a:xfrm>
              <a:custGeom>
                <a:avLst/>
                <a:gdLst/>
                <a:ahLst/>
                <a:cxnLst/>
                <a:rect l="l" t="t" r="r" b="b"/>
                <a:pathLst>
                  <a:path w="16376" h="15696" extrusionOk="0">
                    <a:moveTo>
                      <a:pt x="7462" y="1"/>
                    </a:moveTo>
                    <a:cubicBezTo>
                      <a:pt x="7332" y="1"/>
                      <a:pt x="7202" y="71"/>
                      <a:pt x="7150" y="193"/>
                    </a:cubicBezTo>
                    <a:lnTo>
                      <a:pt x="71" y="14822"/>
                    </a:lnTo>
                    <a:cubicBezTo>
                      <a:pt x="1" y="14988"/>
                      <a:pt x="71" y="15176"/>
                      <a:pt x="236" y="15247"/>
                    </a:cubicBezTo>
                    <a:lnTo>
                      <a:pt x="1110" y="15696"/>
                    </a:lnTo>
                    <a:cubicBezTo>
                      <a:pt x="4040" y="11873"/>
                      <a:pt x="8569" y="9649"/>
                      <a:pt x="13383" y="9649"/>
                    </a:cubicBezTo>
                    <a:cubicBezTo>
                      <a:pt x="13531" y="9649"/>
                      <a:pt x="13679" y="9651"/>
                      <a:pt x="13827" y="9655"/>
                    </a:cubicBezTo>
                    <a:lnTo>
                      <a:pt x="13851" y="9655"/>
                    </a:lnTo>
                    <a:lnTo>
                      <a:pt x="16281" y="4606"/>
                    </a:lnTo>
                    <a:cubicBezTo>
                      <a:pt x="16376" y="4441"/>
                      <a:pt x="16305" y="4228"/>
                      <a:pt x="16140" y="4157"/>
                    </a:cubicBezTo>
                    <a:lnTo>
                      <a:pt x="7598" y="28"/>
                    </a:lnTo>
                    <a:cubicBezTo>
                      <a:pt x="7555" y="10"/>
                      <a:pt x="7509" y="1"/>
                      <a:pt x="746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901" name="Google Shape;901;p11"/>
            <p:cNvSpPr/>
            <p:nvPr/>
          </p:nvSpPr>
          <p:spPr>
            <a:xfrm>
              <a:off x="7088286" y="2013800"/>
              <a:ext cx="73138" cy="73138"/>
            </a:xfrm>
            <a:custGeom>
              <a:avLst/>
              <a:gdLst/>
              <a:ahLst/>
              <a:cxnLst/>
              <a:rect l="l" t="t" r="r" b="b"/>
              <a:pathLst>
                <a:path w="2762" h="2762" extrusionOk="0">
                  <a:moveTo>
                    <a:pt x="1369" y="1"/>
                  </a:moveTo>
                  <a:cubicBezTo>
                    <a:pt x="614" y="1"/>
                    <a:pt x="1" y="614"/>
                    <a:pt x="1" y="1370"/>
                  </a:cubicBezTo>
                  <a:cubicBezTo>
                    <a:pt x="1" y="2148"/>
                    <a:pt x="614" y="2762"/>
                    <a:pt x="1369" y="2762"/>
                  </a:cubicBezTo>
                  <a:cubicBezTo>
                    <a:pt x="2124" y="2762"/>
                    <a:pt x="2761" y="2148"/>
                    <a:pt x="2761" y="1370"/>
                  </a:cubicBezTo>
                  <a:cubicBezTo>
                    <a:pt x="2761" y="614"/>
                    <a:pt x="2124" y="1"/>
                    <a:pt x="13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02" name="Google Shape;902;p11"/>
          <p:cNvGrpSpPr/>
          <p:nvPr/>
        </p:nvGrpSpPr>
        <p:grpSpPr>
          <a:xfrm flipH="1">
            <a:off x="346264" y="4788023"/>
            <a:ext cx="1117603" cy="1989019"/>
            <a:chOff x="6731516" y="350092"/>
            <a:chExt cx="838202" cy="1491764"/>
          </a:xfrm>
        </p:grpSpPr>
        <p:sp>
          <p:nvSpPr>
            <p:cNvPr id="903" name="Google Shape;903;p11"/>
            <p:cNvSpPr/>
            <p:nvPr/>
          </p:nvSpPr>
          <p:spPr>
            <a:xfrm>
              <a:off x="6911477" y="988507"/>
              <a:ext cx="171220" cy="251189"/>
            </a:xfrm>
            <a:custGeom>
              <a:avLst/>
              <a:gdLst/>
              <a:ahLst/>
              <a:cxnLst/>
              <a:rect l="l" t="t" r="r" b="b"/>
              <a:pathLst>
                <a:path w="6466" h="9486" extrusionOk="0">
                  <a:moveTo>
                    <a:pt x="2195" y="0"/>
                  </a:moveTo>
                  <a:cubicBezTo>
                    <a:pt x="1274" y="519"/>
                    <a:pt x="519" y="1298"/>
                    <a:pt x="0" y="2242"/>
                  </a:cubicBezTo>
                  <a:cubicBezTo>
                    <a:pt x="1864" y="4908"/>
                    <a:pt x="4035" y="7338"/>
                    <a:pt x="6465" y="9485"/>
                  </a:cubicBezTo>
                  <a:cubicBezTo>
                    <a:pt x="6277" y="7739"/>
                    <a:pt x="6064" y="5993"/>
                    <a:pt x="5805" y="4247"/>
                  </a:cubicBezTo>
                  <a:lnTo>
                    <a:pt x="219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4" name="Google Shape;904;p11"/>
            <p:cNvSpPr/>
            <p:nvPr/>
          </p:nvSpPr>
          <p:spPr>
            <a:xfrm>
              <a:off x="6886479" y="1047850"/>
              <a:ext cx="211204" cy="385549"/>
            </a:xfrm>
            <a:custGeom>
              <a:avLst/>
              <a:gdLst/>
              <a:ahLst/>
              <a:cxnLst/>
              <a:rect l="l" t="t" r="r" b="b"/>
              <a:pathLst>
                <a:path w="7976" h="14560" extrusionOk="0">
                  <a:moveTo>
                    <a:pt x="944" y="1"/>
                  </a:moveTo>
                  <a:cubicBezTo>
                    <a:pt x="921" y="48"/>
                    <a:pt x="897" y="95"/>
                    <a:pt x="873" y="166"/>
                  </a:cubicBezTo>
                  <a:cubicBezTo>
                    <a:pt x="0" y="1888"/>
                    <a:pt x="95" y="3988"/>
                    <a:pt x="732" y="5805"/>
                  </a:cubicBezTo>
                  <a:cubicBezTo>
                    <a:pt x="1393" y="7645"/>
                    <a:pt x="2549" y="9226"/>
                    <a:pt x="3823" y="10713"/>
                  </a:cubicBezTo>
                  <a:cubicBezTo>
                    <a:pt x="4955" y="12058"/>
                    <a:pt x="6182" y="13308"/>
                    <a:pt x="7504" y="14488"/>
                  </a:cubicBezTo>
                  <a:cubicBezTo>
                    <a:pt x="7560" y="14537"/>
                    <a:pt x="7624" y="14559"/>
                    <a:pt x="7687" y="14559"/>
                  </a:cubicBezTo>
                  <a:cubicBezTo>
                    <a:pt x="7835" y="14559"/>
                    <a:pt x="7976" y="14435"/>
                    <a:pt x="7976" y="14252"/>
                  </a:cubicBezTo>
                  <a:cubicBezTo>
                    <a:pt x="7858" y="11916"/>
                    <a:pt x="7669" y="9580"/>
                    <a:pt x="7409" y="7244"/>
                  </a:cubicBezTo>
                  <a:cubicBezTo>
                    <a:pt x="4979" y="5097"/>
                    <a:pt x="2808" y="2667"/>
                    <a:pt x="94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5" name="Google Shape;905;p11"/>
            <p:cNvSpPr/>
            <p:nvPr/>
          </p:nvSpPr>
          <p:spPr>
            <a:xfrm>
              <a:off x="7223865" y="901651"/>
              <a:ext cx="94375" cy="271182"/>
            </a:xfrm>
            <a:custGeom>
              <a:avLst/>
              <a:gdLst/>
              <a:ahLst/>
              <a:cxnLst/>
              <a:rect l="l" t="t" r="r" b="b"/>
              <a:pathLst>
                <a:path w="3564" h="10241" extrusionOk="0">
                  <a:moveTo>
                    <a:pt x="971" y="0"/>
                  </a:moveTo>
                  <a:cubicBezTo>
                    <a:pt x="797" y="0"/>
                    <a:pt x="622" y="8"/>
                    <a:pt x="449" y="24"/>
                  </a:cubicBezTo>
                  <a:lnTo>
                    <a:pt x="1" y="5592"/>
                  </a:lnTo>
                  <a:cubicBezTo>
                    <a:pt x="803" y="7173"/>
                    <a:pt x="1653" y="8707"/>
                    <a:pt x="2526" y="10241"/>
                  </a:cubicBezTo>
                  <a:cubicBezTo>
                    <a:pt x="3233" y="7079"/>
                    <a:pt x="3564" y="3823"/>
                    <a:pt x="3517" y="590"/>
                  </a:cubicBezTo>
                  <a:cubicBezTo>
                    <a:pt x="2730" y="197"/>
                    <a:pt x="1845" y="0"/>
                    <a:pt x="9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6" name="Google Shape;906;p11"/>
            <p:cNvSpPr/>
            <p:nvPr/>
          </p:nvSpPr>
          <p:spPr>
            <a:xfrm>
              <a:off x="7290728" y="917275"/>
              <a:ext cx="134995" cy="418252"/>
            </a:xfrm>
            <a:custGeom>
              <a:avLst/>
              <a:gdLst/>
              <a:ahLst/>
              <a:cxnLst/>
              <a:rect l="l" t="t" r="r" b="b"/>
              <a:pathLst>
                <a:path w="5098" h="15795" extrusionOk="0">
                  <a:moveTo>
                    <a:pt x="992" y="0"/>
                  </a:moveTo>
                  <a:lnTo>
                    <a:pt x="992" y="0"/>
                  </a:lnTo>
                  <a:cubicBezTo>
                    <a:pt x="1039" y="3233"/>
                    <a:pt x="708" y="6489"/>
                    <a:pt x="1" y="9651"/>
                  </a:cubicBezTo>
                  <a:cubicBezTo>
                    <a:pt x="1157" y="11703"/>
                    <a:pt x="2360" y="13709"/>
                    <a:pt x="3634" y="15667"/>
                  </a:cubicBezTo>
                  <a:cubicBezTo>
                    <a:pt x="3692" y="15755"/>
                    <a:pt x="3778" y="15794"/>
                    <a:pt x="3864" y="15794"/>
                  </a:cubicBezTo>
                  <a:cubicBezTo>
                    <a:pt x="3988" y="15794"/>
                    <a:pt x="4112" y="15712"/>
                    <a:pt x="4153" y="15573"/>
                  </a:cubicBezTo>
                  <a:cubicBezTo>
                    <a:pt x="4531" y="13851"/>
                    <a:pt x="4790" y="12105"/>
                    <a:pt x="4932" y="10359"/>
                  </a:cubicBezTo>
                  <a:cubicBezTo>
                    <a:pt x="5097" y="8424"/>
                    <a:pt x="5097" y="6442"/>
                    <a:pt x="4554" y="4578"/>
                  </a:cubicBezTo>
                  <a:cubicBezTo>
                    <a:pt x="4012" y="2714"/>
                    <a:pt x="2856" y="968"/>
                    <a:pt x="1157" y="71"/>
                  </a:cubicBezTo>
                  <a:lnTo>
                    <a:pt x="99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7" name="Google Shape;907;p11"/>
            <p:cNvSpPr/>
            <p:nvPr/>
          </p:nvSpPr>
          <p:spPr>
            <a:xfrm>
              <a:off x="6869611" y="353693"/>
              <a:ext cx="114976" cy="189332"/>
            </a:xfrm>
            <a:custGeom>
              <a:avLst/>
              <a:gdLst/>
              <a:ahLst/>
              <a:cxnLst/>
              <a:rect l="l" t="t" r="r" b="b"/>
              <a:pathLst>
                <a:path w="4342" h="7150" extrusionOk="0">
                  <a:moveTo>
                    <a:pt x="1345" y="0"/>
                  </a:moveTo>
                  <a:lnTo>
                    <a:pt x="1322" y="24"/>
                  </a:lnTo>
                  <a:cubicBezTo>
                    <a:pt x="1086" y="401"/>
                    <a:pt x="944" y="802"/>
                    <a:pt x="873" y="1251"/>
                  </a:cubicBezTo>
                  <a:cubicBezTo>
                    <a:pt x="472" y="3186"/>
                    <a:pt x="189" y="5168"/>
                    <a:pt x="0" y="7150"/>
                  </a:cubicBezTo>
                  <a:lnTo>
                    <a:pt x="4342" y="5734"/>
                  </a:lnTo>
                  <a:cubicBezTo>
                    <a:pt x="3422" y="3775"/>
                    <a:pt x="2431" y="1864"/>
                    <a:pt x="13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8" name="Google Shape;908;p11"/>
            <p:cNvSpPr/>
            <p:nvPr/>
          </p:nvSpPr>
          <p:spPr>
            <a:xfrm>
              <a:off x="6905227" y="350092"/>
              <a:ext cx="150592" cy="155438"/>
            </a:xfrm>
            <a:custGeom>
              <a:avLst/>
              <a:gdLst/>
              <a:ahLst/>
              <a:cxnLst/>
              <a:rect l="l" t="t" r="r" b="b"/>
              <a:pathLst>
                <a:path w="5687" h="5870" extrusionOk="0">
                  <a:moveTo>
                    <a:pt x="321" y="0"/>
                  </a:moveTo>
                  <a:cubicBezTo>
                    <a:pt x="201" y="0"/>
                    <a:pt x="88" y="49"/>
                    <a:pt x="0" y="136"/>
                  </a:cubicBezTo>
                  <a:cubicBezTo>
                    <a:pt x="1086" y="2000"/>
                    <a:pt x="2077" y="3911"/>
                    <a:pt x="2997" y="5870"/>
                  </a:cubicBezTo>
                  <a:lnTo>
                    <a:pt x="5687" y="4997"/>
                  </a:lnTo>
                  <a:cubicBezTo>
                    <a:pt x="4365" y="3510"/>
                    <a:pt x="2997" y="2095"/>
                    <a:pt x="1534" y="750"/>
                  </a:cubicBezTo>
                  <a:cubicBezTo>
                    <a:pt x="1227" y="419"/>
                    <a:pt x="850" y="160"/>
                    <a:pt x="449" y="18"/>
                  </a:cubicBezTo>
                  <a:cubicBezTo>
                    <a:pt x="406" y="6"/>
                    <a:pt x="363" y="0"/>
                    <a:pt x="32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9" name="Google Shape;909;p11"/>
            <p:cNvSpPr/>
            <p:nvPr/>
          </p:nvSpPr>
          <p:spPr>
            <a:xfrm>
              <a:off x="6859602" y="505505"/>
              <a:ext cx="331185" cy="745968"/>
            </a:xfrm>
            <a:custGeom>
              <a:avLst/>
              <a:gdLst/>
              <a:ahLst/>
              <a:cxnLst/>
              <a:rect l="l" t="t" r="r" b="b"/>
              <a:pathLst>
                <a:path w="12507" h="28171" extrusionOk="0">
                  <a:moveTo>
                    <a:pt x="4720" y="1"/>
                  </a:moveTo>
                  <a:lnTo>
                    <a:pt x="378" y="1393"/>
                  </a:lnTo>
                  <a:cubicBezTo>
                    <a:pt x="1" y="5357"/>
                    <a:pt x="24" y="9368"/>
                    <a:pt x="496" y="13332"/>
                  </a:cubicBezTo>
                  <a:cubicBezTo>
                    <a:pt x="685" y="15055"/>
                    <a:pt x="992" y="16777"/>
                    <a:pt x="1700" y="18358"/>
                  </a:cubicBezTo>
                  <a:cubicBezTo>
                    <a:pt x="2337" y="19727"/>
                    <a:pt x="3281" y="20930"/>
                    <a:pt x="4224" y="22110"/>
                  </a:cubicBezTo>
                  <a:cubicBezTo>
                    <a:pt x="5805" y="24021"/>
                    <a:pt x="7433" y="25909"/>
                    <a:pt x="9085" y="27725"/>
                  </a:cubicBezTo>
                  <a:cubicBezTo>
                    <a:pt x="9359" y="28016"/>
                    <a:pt x="9732" y="28171"/>
                    <a:pt x="10105" y="28171"/>
                  </a:cubicBezTo>
                  <a:cubicBezTo>
                    <a:pt x="10246" y="28171"/>
                    <a:pt x="10388" y="28148"/>
                    <a:pt x="10524" y="28103"/>
                  </a:cubicBezTo>
                  <a:lnTo>
                    <a:pt x="12506" y="27466"/>
                  </a:lnTo>
                  <a:cubicBezTo>
                    <a:pt x="11869" y="22912"/>
                    <a:pt x="10973" y="18405"/>
                    <a:pt x="9840" y="13946"/>
                  </a:cubicBezTo>
                  <a:cubicBezTo>
                    <a:pt x="8566" y="9156"/>
                    <a:pt x="6843" y="4484"/>
                    <a:pt x="47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0" name="Google Shape;910;p11"/>
            <p:cNvSpPr/>
            <p:nvPr/>
          </p:nvSpPr>
          <p:spPr>
            <a:xfrm>
              <a:off x="6984562" y="483023"/>
              <a:ext cx="312438" cy="749781"/>
            </a:xfrm>
            <a:custGeom>
              <a:avLst/>
              <a:gdLst/>
              <a:ahLst/>
              <a:cxnLst/>
              <a:rect l="l" t="t" r="r" b="b"/>
              <a:pathLst>
                <a:path w="11799" h="28315" extrusionOk="0">
                  <a:moveTo>
                    <a:pt x="2691" y="0"/>
                  </a:moveTo>
                  <a:lnTo>
                    <a:pt x="1" y="850"/>
                  </a:lnTo>
                  <a:cubicBezTo>
                    <a:pt x="2124" y="5333"/>
                    <a:pt x="3847" y="10005"/>
                    <a:pt x="5121" y="14795"/>
                  </a:cubicBezTo>
                  <a:cubicBezTo>
                    <a:pt x="6254" y="19254"/>
                    <a:pt x="7127" y="23761"/>
                    <a:pt x="7764" y="28315"/>
                  </a:cubicBezTo>
                  <a:lnTo>
                    <a:pt x="10052" y="27583"/>
                  </a:lnTo>
                  <a:cubicBezTo>
                    <a:pt x="10572" y="27418"/>
                    <a:pt x="10949" y="26970"/>
                    <a:pt x="10996" y="26427"/>
                  </a:cubicBezTo>
                  <a:cubicBezTo>
                    <a:pt x="11279" y="23973"/>
                    <a:pt x="11492" y="21496"/>
                    <a:pt x="11657" y="19018"/>
                  </a:cubicBezTo>
                  <a:cubicBezTo>
                    <a:pt x="11728" y="17532"/>
                    <a:pt x="11799" y="15998"/>
                    <a:pt x="11515" y="14512"/>
                  </a:cubicBezTo>
                  <a:cubicBezTo>
                    <a:pt x="11185" y="12813"/>
                    <a:pt x="10430" y="11255"/>
                    <a:pt x="9557" y="9722"/>
                  </a:cubicBezTo>
                  <a:cubicBezTo>
                    <a:pt x="7622" y="6253"/>
                    <a:pt x="5310" y="2973"/>
                    <a:pt x="26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1" name="Google Shape;911;p11"/>
            <p:cNvSpPr/>
            <p:nvPr/>
          </p:nvSpPr>
          <p:spPr>
            <a:xfrm>
              <a:off x="6941452" y="614551"/>
              <a:ext cx="151863" cy="135048"/>
            </a:xfrm>
            <a:custGeom>
              <a:avLst/>
              <a:gdLst/>
              <a:ahLst/>
              <a:cxnLst/>
              <a:rect l="l" t="t" r="r" b="b"/>
              <a:pathLst>
                <a:path w="5735" h="5100" extrusionOk="0">
                  <a:moveTo>
                    <a:pt x="2873" y="0"/>
                  </a:moveTo>
                  <a:cubicBezTo>
                    <a:pt x="2609" y="0"/>
                    <a:pt x="2341" y="42"/>
                    <a:pt x="2077" y="130"/>
                  </a:cubicBezTo>
                  <a:cubicBezTo>
                    <a:pt x="732" y="555"/>
                    <a:pt x="1" y="1994"/>
                    <a:pt x="449" y="3339"/>
                  </a:cubicBezTo>
                  <a:cubicBezTo>
                    <a:pt x="789" y="4416"/>
                    <a:pt x="1779" y="5099"/>
                    <a:pt x="2850" y="5099"/>
                  </a:cubicBezTo>
                  <a:cubicBezTo>
                    <a:pt x="3118" y="5099"/>
                    <a:pt x="3390" y="5057"/>
                    <a:pt x="3658" y="4967"/>
                  </a:cubicBezTo>
                  <a:cubicBezTo>
                    <a:pt x="5003" y="4542"/>
                    <a:pt x="5734" y="3103"/>
                    <a:pt x="5286" y="1758"/>
                  </a:cubicBezTo>
                  <a:cubicBezTo>
                    <a:pt x="4945" y="696"/>
                    <a:pt x="3949" y="0"/>
                    <a:pt x="28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2" name="Google Shape;912;p11"/>
            <p:cNvSpPr/>
            <p:nvPr/>
          </p:nvSpPr>
          <p:spPr>
            <a:xfrm>
              <a:off x="6981438" y="634226"/>
              <a:ext cx="68133" cy="94375"/>
            </a:xfrm>
            <a:custGeom>
              <a:avLst/>
              <a:gdLst/>
              <a:ahLst/>
              <a:cxnLst/>
              <a:rect l="l" t="t" r="r" b="b"/>
              <a:pathLst>
                <a:path w="2573" h="3564" extrusionOk="0">
                  <a:moveTo>
                    <a:pt x="1535" y="1"/>
                  </a:moveTo>
                  <a:lnTo>
                    <a:pt x="1" y="2997"/>
                  </a:lnTo>
                  <a:cubicBezTo>
                    <a:pt x="260" y="3280"/>
                    <a:pt x="614" y="3469"/>
                    <a:pt x="992" y="3563"/>
                  </a:cubicBezTo>
                  <a:lnTo>
                    <a:pt x="2573" y="472"/>
                  </a:lnTo>
                  <a:cubicBezTo>
                    <a:pt x="2290" y="213"/>
                    <a:pt x="1912" y="48"/>
                    <a:pt x="15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3" name="Google Shape;913;p11"/>
            <p:cNvSpPr/>
            <p:nvPr/>
          </p:nvSpPr>
          <p:spPr>
            <a:xfrm>
              <a:off x="6958956" y="634014"/>
              <a:ext cx="63128" cy="79599"/>
            </a:xfrm>
            <a:custGeom>
              <a:avLst/>
              <a:gdLst/>
              <a:ahLst/>
              <a:cxnLst/>
              <a:rect l="l" t="t" r="r" b="b"/>
              <a:pathLst>
                <a:path w="2384" h="3006" extrusionOk="0">
                  <a:moveTo>
                    <a:pt x="2213" y="0"/>
                  </a:moveTo>
                  <a:cubicBezTo>
                    <a:pt x="2026" y="0"/>
                    <a:pt x="1832" y="31"/>
                    <a:pt x="1652" y="103"/>
                  </a:cubicBezTo>
                  <a:cubicBezTo>
                    <a:pt x="425" y="480"/>
                    <a:pt x="0" y="2014"/>
                    <a:pt x="850" y="3005"/>
                  </a:cubicBezTo>
                  <a:lnTo>
                    <a:pt x="2384" y="9"/>
                  </a:lnTo>
                  <a:cubicBezTo>
                    <a:pt x="2328" y="3"/>
                    <a:pt x="2271" y="0"/>
                    <a:pt x="22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4" name="Google Shape;914;p11"/>
            <p:cNvSpPr/>
            <p:nvPr/>
          </p:nvSpPr>
          <p:spPr>
            <a:xfrm>
              <a:off x="7007680" y="646725"/>
              <a:ext cx="75256" cy="83121"/>
            </a:xfrm>
            <a:custGeom>
              <a:avLst/>
              <a:gdLst/>
              <a:ahLst/>
              <a:cxnLst/>
              <a:rect l="l" t="t" r="r" b="b"/>
              <a:pathLst>
                <a:path w="2842" h="3139" extrusionOk="0">
                  <a:moveTo>
                    <a:pt x="1582" y="0"/>
                  </a:moveTo>
                  <a:lnTo>
                    <a:pt x="1" y="3091"/>
                  </a:lnTo>
                  <a:cubicBezTo>
                    <a:pt x="144" y="3123"/>
                    <a:pt x="282" y="3138"/>
                    <a:pt x="416" y="3138"/>
                  </a:cubicBezTo>
                  <a:cubicBezTo>
                    <a:pt x="1962" y="3138"/>
                    <a:pt x="2841" y="1130"/>
                    <a:pt x="15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5" name="Google Shape;915;p11"/>
            <p:cNvSpPr/>
            <p:nvPr/>
          </p:nvSpPr>
          <p:spPr>
            <a:xfrm>
              <a:off x="6987078" y="761305"/>
              <a:ext cx="151227" cy="135101"/>
            </a:xfrm>
            <a:custGeom>
              <a:avLst/>
              <a:gdLst/>
              <a:ahLst/>
              <a:cxnLst/>
              <a:rect l="l" t="t" r="r" b="b"/>
              <a:pathLst>
                <a:path w="5711" h="5102" extrusionOk="0">
                  <a:moveTo>
                    <a:pt x="2873" y="1"/>
                  </a:moveTo>
                  <a:cubicBezTo>
                    <a:pt x="2609" y="1"/>
                    <a:pt x="2340" y="43"/>
                    <a:pt x="2077" y="133"/>
                  </a:cubicBezTo>
                  <a:cubicBezTo>
                    <a:pt x="732" y="558"/>
                    <a:pt x="0" y="1997"/>
                    <a:pt x="425" y="3342"/>
                  </a:cubicBezTo>
                  <a:cubicBezTo>
                    <a:pt x="784" y="4418"/>
                    <a:pt x="1778" y="5102"/>
                    <a:pt x="2850" y="5102"/>
                  </a:cubicBezTo>
                  <a:cubicBezTo>
                    <a:pt x="3117" y="5102"/>
                    <a:pt x="3389" y="5059"/>
                    <a:pt x="3658" y="4970"/>
                  </a:cubicBezTo>
                  <a:cubicBezTo>
                    <a:pt x="4979" y="4522"/>
                    <a:pt x="5710" y="3082"/>
                    <a:pt x="5286" y="1761"/>
                  </a:cubicBezTo>
                  <a:cubicBezTo>
                    <a:pt x="4927" y="684"/>
                    <a:pt x="3933" y="1"/>
                    <a:pt x="28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6" name="Google Shape;916;p11"/>
            <p:cNvSpPr/>
            <p:nvPr/>
          </p:nvSpPr>
          <p:spPr>
            <a:xfrm>
              <a:off x="7033922" y="797928"/>
              <a:ext cx="68133" cy="93739"/>
            </a:xfrm>
            <a:custGeom>
              <a:avLst/>
              <a:gdLst/>
              <a:ahLst/>
              <a:cxnLst/>
              <a:rect l="l" t="t" r="r" b="b"/>
              <a:pathLst>
                <a:path w="2573" h="3540" extrusionOk="0">
                  <a:moveTo>
                    <a:pt x="1535" y="0"/>
                  </a:moveTo>
                  <a:lnTo>
                    <a:pt x="1" y="2974"/>
                  </a:lnTo>
                  <a:cubicBezTo>
                    <a:pt x="260" y="3257"/>
                    <a:pt x="614" y="3469"/>
                    <a:pt x="992" y="3540"/>
                  </a:cubicBezTo>
                  <a:lnTo>
                    <a:pt x="2573" y="449"/>
                  </a:lnTo>
                  <a:cubicBezTo>
                    <a:pt x="2290" y="189"/>
                    <a:pt x="1912" y="24"/>
                    <a:pt x="15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7" name="Google Shape;917;p11"/>
            <p:cNvSpPr/>
            <p:nvPr/>
          </p:nvSpPr>
          <p:spPr>
            <a:xfrm>
              <a:off x="7011440" y="797690"/>
              <a:ext cx="63128" cy="78990"/>
            </a:xfrm>
            <a:custGeom>
              <a:avLst/>
              <a:gdLst/>
              <a:ahLst/>
              <a:cxnLst/>
              <a:rect l="l" t="t" r="r" b="b"/>
              <a:pathLst>
                <a:path w="2384" h="2983" extrusionOk="0">
                  <a:moveTo>
                    <a:pt x="2203" y="1"/>
                  </a:moveTo>
                  <a:cubicBezTo>
                    <a:pt x="2019" y="1"/>
                    <a:pt x="1829" y="27"/>
                    <a:pt x="1652" y="80"/>
                  </a:cubicBezTo>
                  <a:cubicBezTo>
                    <a:pt x="425" y="481"/>
                    <a:pt x="0" y="2015"/>
                    <a:pt x="850" y="2983"/>
                  </a:cubicBezTo>
                  <a:lnTo>
                    <a:pt x="2384" y="9"/>
                  </a:lnTo>
                  <a:cubicBezTo>
                    <a:pt x="2325" y="4"/>
                    <a:pt x="2264" y="1"/>
                    <a:pt x="22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8" name="Google Shape;918;p11"/>
            <p:cNvSpPr/>
            <p:nvPr/>
          </p:nvSpPr>
          <p:spPr>
            <a:xfrm>
              <a:off x="7060164" y="809791"/>
              <a:ext cx="74780" cy="83015"/>
            </a:xfrm>
            <a:custGeom>
              <a:avLst/>
              <a:gdLst/>
              <a:ahLst/>
              <a:cxnLst/>
              <a:rect l="l" t="t" r="r" b="b"/>
              <a:pathLst>
                <a:path w="2824" h="3135" extrusionOk="0">
                  <a:moveTo>
                    <a:pt x="1582" y="1"/>
                  </a:moveTo>
                  <a:lnTo>
                    <a:pt x="1" y="3092"/>
                  </a:lnTo>
                  <a:cubicBezTo>
                    <a:pt x="139" y="3121"/>
                    <a:pt x="272" y="3134"/>
                    <a:pt x="401" y="3134"/>
                  </a:cubicBezTo>
                  <a:cubicBezTo>
                    <a:pt x="1953" y="3134"/>
                    <a:pt x="2823" y="1155"/>
                    <a:pt x="15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9" name="Google Shape;919;p11"/>
            <p:cNvSpPr/>
            <p:nvPr/>
          </p:nvSpPr>
          <p:spPr>
            <a:xfrm>
              <a:off x="7047056" y="940948"/>
              <a:ext cx="151227" cy="135366"/>
            </a:xfrm>
            <a:custGeom>
              <a:avLst/>
              <a:gdLst/>
              <a:ahLst/>
              <a:cxnLst/>
              <a:rect l="l" t="t" r="r" b="b"/>
              <a:pathLst>
                <a:path w="5711" h="5112" extrusionOk="0">
                  <a:moveTo>
                    <a:pt x="2856" y="0"/>
                  </a:moveTo>
                  <a:cubicBezTo>
                    <a:pt x="2598" y="0"/>
                    <a:pt x="2336" y="39"/>
                    <a:pt x="2077" y="121"/>
                  </a:cubicBezTo>
                  <a:cubicBezTo>
                    <a:pt x="732" y="569"/>
                    <a:pt x="0" y="2008"/>
                    <a:pt x="425" y="3353"/>
                  </a:cubicBezTo>
                  <a:cubicBezTo>
                    <a:pt x="785" y="4415"/>
                    <a:pt x="1785" y="5111"/>
                    <a:pt x="2850" y="5111"/>
                  </a:cubicBezTo>
                  <a:cubicBezTo>
                    <a:pt x="3110" y="5111"/>
                    <a:pt x="3374" y="5070"/>
                    <a:pt x="3634" y="4981"/>
                  </a:cubicBezTo>
                  <a:cubicBezTo>
                    <a:pt x="4979" y="4557"/>
                    <a:pt x="5710" y="3117"/>
                    <a:pt x="5286" y="1772"/>
                  </a:cubicBezTo>
                  <a:cubicBezTo>
                    <a:pt x="4943" y="686"/>
                    <a:pt x="3938" y="0"/>
                    <a:pt x="28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0" name="Google Shape;920;p11"/>
            <p:cNvSpPr/>
            <p:nvPr/>
          </p:nvSpPr>
          <p:spPr>
            <a:xfrm>
              <a:off x="7087041" y="960994"/>
              <a:ext cx="68133" cy="94375"/>
            </a:xfrm>
            <a:custGeom>
              <a:avLst/>
              <a:gdLst/>
              <a:ahLst/>
              <a:cxnLst/>
              <a:rect l="l" t="t" r="r" b="b"/>
              <a:pathLst>
                <a:path w="2573" h="3564" extrusionOk="0">
                  <a:moveTo>
                    <a:pt x="1534" y="1"/>
                  </a:moveTo>
                  <a:lnTo>
                    <a:pt x="1" y="2974"/>
                  </a:lnTo>
                  <a:cubicBezTo>
                    <a:pt x="260" y="3281"/>
                    <a:pt x="590" y="3469"/>
                    <a:pt x="992" y="3564"/>
                  </a:cubicBezTo>
                  <a:lnTo>
                    <a:pt x="2572" y="473"/>
                  </a:lnTo>
                  <a:cubicBezTo>
                    <a:pt x="2266" y="213"/>
                    <a:pt x="1912" y="48"/>
                    <a:pt x="15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1" name="Google Shape;921;p11"/>
            <p:cNvSpPr/>
            <p:nvPr/>
          </p:nvSpPr>
          <p:spPr>
            <a:xfrm>
              <a:off x="7064559" y="960782"/>
              <a:ext cx="63128" cy="78963"/>
            </a:xfrm>
            <a:custGeom>
              <a:avLst/>
              <a:gdLst/>
              <a:ahLst/>
              <a:cxnLst/>
              <a:rect l="l" t="t" r="r" b="b"/>
              <a:pathLst>
                <a:path w="2384" h="2982" extrusionOk="0">
                  <a:moveTo>
                    <a:pt x="2203" y="0"/>
                  </a:moveTo>
                  <a:cubicBezTo>
                    <a:pt x="2012" y="0"/>
                    <a:pt x="1832" y="31"/>
                    <a:pt x="1652" y="103"/>
                  </a:cubicBezTo>
                  <a:cubicBezTo>
                    <a:pt x="425" y="481"/>
                    <a:pt x="0" y="2014"/>
                    <a:pt x="850" y="2982"/>
                  </a:cubicBezTo>
                  <a:lnTo>
                    <a:pt x="2383" y="9"/>
                  </a:lnTo>
                  <a:cubicBezTo>
                    <a:pt x="2322" y="3"/>
                    <a:pt x="2262" y="0"/>
                    <a:pt x="22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2" name="Google Shape;922;p11"/>
            <p:cNvSpPr/>
            <p:nvPr/>
          </p:nvSpPr>
          <p:spPr>
            <a:xfrm>
              <a:off x="7113283" y="973493"/>
              <a:ext cx="74912" cy="82882"/>
            </a:xfrm>
            <a:custGeom>
              <a:avLst/>
              <a:gdLst/>
              <a:ahLst/>
              <a:cxnLst/>
              <a:rect l="l" t="t" r="r" b="b"/>
              <a:pathLst>
                <a:path w="2829" h="3130" extrusionOk="0">
                  <a:moveTo>
                    <a:pt x="1581" y="1"/>
                  </a:moveTo>
                  <a:lnTo>
                    <a:pt x="1" y="3092"/>
                  </a:lnTo>
                  <a:cubicBezTo>
                    <a:pt x="129" y="3117"/>
                    <a:pt x="254" y="3130"/>
                    <a:pt x="375" y="3130"/>
                  </a:cubicBezTo>
                  <a:cubicBezTo>
                    <a:pt x="1925" y="3130"/>
                    <a:pt x="2829" y="1139"/>
                    <a:pt x="15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3" name="Google Shape;923;p11"/>
            <p:cNvSpPr/>
            <p:nvPr/>
          </p:nvSpPr>
          <p:spPr>
            <a:xfrm>
              <a:off x="7036437" y="1310270"/>
              <a:ext cx="533281" cy="531586"/>
            </a:xfrm>
            <a:custGeom>
              <a:avLst/>
              <a:gdLst/>
              <a:ahLst/>
              <a:cxnLst/>
              <a:rect l="l" t="t" r="r" b="b"/>
              <a:pathLst>
                <a:path w="20139" h="20075" extrusionOk="0">
                  <a:moveTo>
                    <a:pt x="5288" y="6889"/>
                  </a:moveTo>
                  <a:cubicBezTo>
                    <a:pt x="6583" y="6889"/>
                    <a:pt x="7852" y="7197"/>
                    <a:pt x="8990" y="7834"/>
                  </a:cubicBezTo>
                  <a:cubicBezTo>
                    <a:pt x="8447" y="9108"/>
                    <a:pt x="7551" y="10194"/>
                    <a:pt x="6395" y="10949"/>
                  </a:cubicBezTo>
                  <a:cubicBezTo>
                    <a:pt x="5598" y="11495"/>
                    <a:pt x="4671" y="11800"/>
                    <a:pt x="3696" y="11800"/>
                  </a:cubicBezTo>
                  <a:cubicBezTo>
                    <a:pt x="3659" y="11800"/>
                    <a:pt x="3623" y="11799"/>
                    <a:pt x="3587" y="11798"/>
                  </a:cubicBezTo>
                  <a:cubicBezTo>
                    <a:pt x="2619" y="11751"/>
                    <a:pt x="1605" y="11208"/>
                    <a:pt x="1251" y="10265"/>
                  </a:cubicBezTo>
                  <a:cubicBezTo>
                    <a:pt x="873" y="9250"/>
                    <a:pt x="1510" y="8306"/>
                    <a:pt x="2313" y="7740"/>
                  </a:cubicBezTo>
                  <a:cubicBezTo>
                    <a:pt x="3162" y="7174"/>
                    <a:pt x="4153" y="6890"/>
                    <a:pt x="5144" y="6890"/>
                  </a:cubicBezTo>
                  <a:cubicBezTo>
                    <a:pt x="5192" y="6890"/>
                    <a:pt x="5240" y="6889"/>
                    <a:pt x="5288" y="6889"/>
                  </a:cubicBezTo>
                  <a:close/>
                  <a:moveTo>
                    <a:pt x="12647" y="12884"/>
                  </a:moveTo>
                  <a:cubicBezTo>
                    <a:pt x="12718" y="13190"/>
                    <a:pt x="12765" y="13521"/>
                    <a:pt x="12789" y="13828"/>
                  </a:cubicBezTo>
                  <a:cubicBezTo>
                    <a:pt x="12930" y="15762"/>
                    <a:pt x="12293" y="18405"/>
                    <a:pt x="10123" y="18900"/>
                  </a:cubicBezTo>
                  <a:cubicBezTo>
                    <a:pt x="9936" y="18943"/>
                    <a:pt x="9749" y="18964"/>
                    <a:pt x="9565" y="18964"/>
                  </a:cubicBezTo>
                  <a:cubicBezTo>
                    <a:pt x="8725" y="18964"/>
                    <a:pt x="7955" y="18525"/>
                    <a:pt x="7645" y="17674"/>
                  </a:cubicBezTo>
                  <a:cubicBezTo>
                    <a:pt x="7338" y="16683"/>
                    <a:pt x="7551" y="15597"/>
                    <a:pt x="8211" y="14795"/>
                  </a:cubicBezTo>
                  <a:cubicBezTo>
                    <a:pt x="8919" y="14040"/>
                    <a:pt x="9816" y="13497"/>
                    <a:pt x="10831" y="13238"/>
                  </a:cubicBezTo>
                  <a:cubicBezTo>
                    <a:pt x="11420" y="13049"/>
                    <a:pt x="12034" y="12931"/>
                    <a:pt x="12647" y="12884"/>
                  </a:cubicBezTo>
                  <a:close/>
                  <a:moveTo>
                    <a:pt x="7669" y="1"/>
                  </a:moveTo>
                  <a:cubicBezTo>
                    <a:pt x="7616" y="1"/>
                    <a:pt x="7563" y="24"/>
                    <a:pt x="7527" y="71"/>
                  </a:cubicBezTo>
                  <a:cubicBezTo>
                    <a:pt x="7433" y="142"/>
                    <a:pt x="7433" y="284"/>
                    <a:pt x="7527" y="378"/>
                  </a:cubicBezTo>
                  <a:cubicBezTo>
                    <a:pt x="8990" y="1888"/>
                    <a:pt x="9698" y="3965"/>
                    <a:pt x="9486" y="6065"/>
                  </a:cubicBezTo>
                  <a:cubicBezTo>
                    <a:pt x="9438" y="6277"/>
                    <a:pt x="9415" y="6489"/>
                    <a:pt x="9368" y="6702"/>
                  </a:cubicBezTo>
                  <a:cubicBezTo>
                    <a:pt x="8188" y="6112"/>
                    <a:pt x="6914" y="5782"/>
                    <a:pt x="5616" y="5734"/>
                  </a:cubicBezTo>
                  <a:cubicBezTo>
                    <a:pt x="5499" y="5728"/>
                    <a:pt x="5382" y="5725"/>
                    <a:pt x="5266" y="5725"/>
                  </a:cubicBezTo>
                  <a:cubicBezTo>
                    <a:pt x="4066" y="5725"/>
                    <a:pt x="2897" y="6056"/>
                    <a:pt x="1864" y="6702"/>
                  </a:cubicBezTo>
                  <a:cubicBezTo>
                    <a:pt x="921" y="7315"/>
                    <a:pt x="142" y="8259"/>
                    <a:pt x="47" y="9415"/>
                  </a:cubicBezTo>
                  <a:cubicBezTo>
                    <a:pt x="0" y="10595"/>
                    <a:pt x="614" y="11704"/>
                    <a:pt x="1628" y="12270"/>
                  </a:cubicBezTo>
                  <a:cubicBezTo>
                    <a:pt x="2252" y="12642"/>
                    <a:pt x="2950" y="12804"/>
                    <a:pt x="3651" y="12804"/>
                  </a:cubicBezTo>
                  <a:cubicBezTo>
                    <a:pt x="4197" y="12804"/>
                    <a:pt x="4745" y="12705"/>
                    <a:pt x="5262" y="12530"/>
                  </a:cubicBezTo>
                  <a:cubicBezTo>
                    <a:pt x="7291" y="11822"/>
                    <a:pt x="8896" y="10265"/>
                    <a:pt x="9698" y="8283"/>
                  </a:cubicBezTo>
                  <a:cubicBezTo>
                    <a:pt x="9863" y="8401"/>
                    <a:pt x="10028" y="8519"/>
                    <a:pt x="10170" y="8660"/>
                  </a:cubicBezTo>
                  <a:cubicBezTo>
                    <a:pt x="11232" y="9557"/>
                    <a:pt x="12010" y="10737"/>
                    <a:pt x="12435" y="12081"/>
                  </a:cubicBezTo>
                  <a:cubicBezTo>
                    <a:pt x="11892" y="12129"/>
                    <a:pt x="11326" y="12223"/>
                    <a:pt x="10783" y="12341"/>
                  </a:cubicBezTo>
                  <a:cubicBezTo>
                    <a:pt x="9556" y="12671"/>
                    <a:pt x="8329" y="13238"/>
                    <a:pt x="7480" y="14205"/>
                  </a:cubicBezTo>
                  <a:cubicBezTo>
                    <a:pt x="6701" y="15125"/>
                    <a:pt x="6347" y="16329"/>
                    <a:pt x="6536" y="17532"/>
                  </a:cubicBezTo>
                  <a:cubicBezTo>
                    <a:pt x="6725" y="18665"/>
                    <a:pt x="7527" y="19608"/>
                    <a:pt x="8613" y="19939"/>
                  </a:cubicBezTo>
                  <a:cubicBezTo>
                    <a:pt x="8941" y="20031"/>
                    <a:pt x="9274" y="20075"/>
                    <a:pt x="9605" y="20075"/>
                  </a:cubicBezTo>
                  <a:cubicBezTo>
                    <a:pt x="10464" y="20075"/>
                    <a:pt x="11305" y="19776"/>
                    <a:pt x="11987" y="19231"/>
                  </a:cubicBezTo>
                  <a:cubicBezTo>
                    <a:pt x="12907" y="18405"/>
                    <a:pt x="13544" y="17320"/>
                    <a:pt x="13780" y="16140"/>
                  </a:cubicBezTo>
                  <a:cubicBezTo>
                    <a:pt x="14016" y="15031"/>
                    <a:pt x="14039" y="13922"/>
                    <a:pt x="13851" y="12813"/>
                  </a:cubicBezTo>
                  <a:lnTo>
                    <a:pt x="13969" y="12813"/>
                  </a:lnTo>
                  <a:cubicBezTo>
                    <a:pt x="15951" y="12860"/>
                    <a:pt x="17980" y="13686"/>
                    <a:pt x="19112" y="15385"/>
                  </a:cubicBezTo>
                  <a:cubicBezTo>
                    <a:pt x="19372" y="15786"/>
                    <a:pt x="19561" y="16211"/>
                    <a:pt x="19702" y="16659"/>
                  </a:cubicBezTo>
                  <a:cubicBezTo>
                    <a:pt x="19729" y="16757"/>
                    <a:pt x="19803" y="16798"/>
                    <a:pt x="19880" y="16798"/>
                  </a:cubicBezTo>
                  <a:cubicBezTo>
                    <a:pt x="20006" y="16798"/>
                    <a:pt x="20139" y="16688"/>
                    <a:pt x="20080" y="16541"/>
                  </a:cubicBezTo>
                  <a:cubicBezTo>
                    <a:pt x="19490" y="13969"/>
                    <a:pt x="17060" y="12412"/>
                    <a:pt x="14582" y="12105"/>
                  </a:cubicBezTo>
                  <a:cubicBezTo>
                    <a:pt x="14299" y="12058"/>
                    <a:pt x="13969" y="12034"/>
                    <a:pt x="13662" y="12034"/>
                  </a:cubicBezTo>
                  <a:cubicBezTo>
                    <a:pt x="13355" y="10902"/>
                    <a:pt x="12836" y="9840"/>
                    <a:pt x="12105" y="8920"/>
                  </a:cubicBezTo>
                  <a:cubicBezTo>
                    <a:pt x="11538" y="8188"/>
                    <a:pt x="10831" y="7575"/>
                    <a:pt x="10052" y="7079"/>
                  </a:cubicBezTo>
                  <a:cubicBezTo>
                    <a:pt x="10477" y="5050"/>
                    <a:pt x="10052" y="2950"/>
                    <a:pt x="8872" y="1251"/>
                  </a:cubicBezTo>
                  <a:cubicBezTo>
                    <a:pt x="8565" y="826"/>
                    <a:pt x="8211" y="425"/>
                    <a:pt x="7810" y="71"/>
                  </a:cubicBezTo>
                  <a:cubicBezTo>
                    <a:pt x="7775" y="24"/>
                    <a:pt x="7722" y="1"/>
                    <a:pt x="766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4" name="Google Shape;924;p11"/>
            <p:cNvSpPr/>
            <p:nvPr/>
          </p:nvSpPr>
          <p:spPr>
            <a:xfrm>
              <a:off x="6731516" y="1237793"/>
              <a:ext cx="32517" cy="33153"/>
            </a:xfrm>
            <a:custGeom>
              <a:avLst/>
              <a:gdLst/>
              <a:ahLst/>
              <a:cxnLst/>
              <a:rect l="l" t="t" r="r" b="b"/>
              <a:pathLst>
                <a:path w="1228" h="1252" extrusionOk="0">
                  <a:moveTo>
                    <a:pt x="614" y="1"/>
                  </a:moveTo>
                  <a:cubicBezTo>
                    <a:pt x="260" y="1"/>
                    <a:pt x="1" y="284"/>
                    <a:pt x="1" y="638"/>
                  </a:cubicBezTo>
                  <a:cubicBezTo>
                    <a:pt x="1" y="968"/>
                    <a:pt x="260" y="1251"/>
                    <a:pt x="614" y="1251"/>
                  </a:cubicBezTo>
                  <a:cubicBezTo>
                    <a:pt x="945" y="1251"/>
                    <a:pt x="1228" y="968"/>
                    <a:pt x="1228" y="638"/>
                  </a:cubicBezTo>
                  <a:cubicBezTo>
                    <a:pt x="1228" y="284"/>
                    <a:pt x="945" y="1"/>
                    <a:pt x="6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0714200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58427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7" name="Google Shape;927;p13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928" name="Google Shape;928;p13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9" name="Google Shape;929;p13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0" name="Google Shape;930;p13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1" name="Google Shape;931;p13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2" name="Google Shape;932;p13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3" name="Google Shape;933;p13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4" name="Google Shape;934;p13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5" name="Google Shape;935;p13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6" name="Google Shape;936;p13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7" name="Google Shape;937;p13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8" name="Google Shape;938;p13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9" name="Google Shape;939;p13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0" name="Google Shape;940;p13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1" name="Google Shape;941;p13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2" name="Google Shape;942;p13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3" name="Google Shape;943;p13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4" name="Google Shape;944;p13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5" name="Google Shape;945;p13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6" name="Google Shape;946;p13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7" name="Google Shape;947;p13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8" name="Google Shape;948;p13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9" name="Google Shape;949;p13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0" name="Google Shape;950;p13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1" name="Google Shape;951;p13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52" name="Google Shape;952;p13"/>
          <p:cNvGrpSpPr/>
          <p:nvPr/>
        </p:nvGrpSpPr>
        <p:grpSpPr>
          <a:xfrm>
            <a:off x="10291639" y="733605"/>
            <a:ext cx="993895" cy="1387499"/>
            <a:chOff x="7718729" y="550204"/>
            <a:chExt cx="745421" cy="1040624"/>
          </a:xfrm>
        </p:grpSpPr>
        <p:sp>
          <p:nvSpPr>
            <p:cNvPr id="953" name="Google Shape;953;p13"/>
            <p:cNvSpPr/>
            <p:nvPr/>
          </p:nvSpPr>
          <p:spPr>
            <a:xfrm>
              <a:off x="7918047" y="706067"/>
              <a:ext cx="510481" cy="688586"/>
            </a:xfrm>
            <a:custGeom>
              <a:avLst/>
              <a:gdLst/>
              <a:ahLst/>
              <a:cxnLst/>
              <a:rect l="l" t="t" r="r" b="b"/>
              <a:pathLst>
                <a:path w="19278" h="26004" extrusionOk="0">
                  <a:moveTo>
                    <a:pt x="3563" y="1"/>
                  </a:moveTo>
                  <a:lnTo>
                    <a:pt x="0" y="2384"/>
                  </a:lnTo>
                  <a:lnTo>
                    <a:pt x="15691" y="26003"/>
                  </a:lnTo>
                  <a:lnTo>
                    <a:pt x="19278" y="23620"/>
                  </a:lnTo>
                  <a:lnTo>
                    <a:pt x="3563" y="1"/>
                  </a:lnTo>
                  <a:close/>
                </a:path>
              </a:pathLst>
            </a:custGeom>
            <a:solidFill>
              <a:srgbClr val="EFE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4" name="Google Shape;954;p13"/>
            <p:cNvSpPr/>
            <p:nvPr/>
          </p:nvSpPr>
          <p:spPr>
            <a:xfrm>
              <a:off x="7823062" y="769197"/>
              <a:ext cx="510508" cy="688559"/>
            </a:xfrm>
            <a:custGeom>
              <a:avLst/>
              <a:gdLst/>
              <a:ahLst/>
              <a:cxnLst/>
              <a:rect l="l" t="t" r="r" b="b"/>
              <a:pathLst>
                <a:path w="19279" h="26003" extrusionOk="0">
                  <a:moveTo>
                    <a:pt x="3587" y="0"/>
                  </a:moveTo>
                  <a:lnTo>
                    <a:pt x="1" y="2383"/>
                  </a:lnTo>
                  <a:lnTo>
                    <a:pt x="15715" y="26002"/>
                  </a:lnTo>
                  <a:lnTo>
                    <a:pt x="19278" y="23619"/>
                  </a:lnTo>
                  <a:lnTo>
                    <a:pt x="3587" y="0"/>
                  </a:lnTo>
                  <a:close/>
                </a:path>
              </a:pathLst>
            </a:custGeom>
            <a:solidFill>
              <a:srgbClr val="D1C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5" name="Google Shape;955;p13"/>
            <p:cNvSpPr/>
            <p:nvPr/>
          </p:nvSpPr>
          <p:spPr>
            <a:xfrm>
              <a:off x="8408516" y="1479585"/>
              <a:ext cx="55634" cy="111242"/>
            </a:xfrm>
            <a:custGeom>
              <a:avLst/>
              <a:gdLst/>
              <a:ahLst/>
              <a:cxnLst/>
              <a:rect l="l" t="t" r="r" b="b"/>
              <a:pathLst>
                <a:path w="2101" h="4201" extrusionOk="0">
                  <a:moveTo>
                    <a:pt x="1534" y="1"/>
                  </a:moveTo>
                  <a:lnTo>
                    <a:pt x="0" y="1039"/>
                  </a:lnTo>
                  <a:lnTo>
                    <a:pt x="2100" y="4201"/>
                  </a:lnTo>
                  <a:lnTo>
                    <a:pt x="1534" y="1"/>
                  </a:lnTo>
                  <a:close/>
                </a:path>
              </a:pathLst>
            </a:custGeom>
            <a:solidFill>
              <a:srgbClr val="EFE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6" name="Google Shape;956;p13"/>
            <p:cNvSpPr/>
            <p:nvPr/>
          </p:nvSpPr>
          <p:spPr>
            <a:xfrm>
              <a:off x="8367895" y="1507098"/>
              <a:ext cx="96255" cy="83730"/>
            </a:xfrm>
            <a:custGeom>
              <a:avLst/>
              <a:gdLst/>
              <a:ahLst/>
              <a:cxnLst/>
              <a:rect l="l" t="t" r="r" b="b"/>
              <a:pathLst>
                <a:path w="3635" h="3162" extrusionOk="0">
                  <a:moveTo>
                    <a:pt x="1534" y="0"/>
                  </a:moveTo>
                  <a:lnTo>
                    <a:pt x="1" y="1015"/>
                  </a:lnTo>
                  <a:lnTo>
                    <a:pt x="3634" y="3162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rgbClr val="D1C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7" name="Google Shape;957;p13"/>
            <p:cNvSpPr/>
            <p:nvPr/>
          </p:nvSpPr>
          <p:spPr>
            <a:xfrm>
              <a:off x="8334159" y="1331507"/>
              <a:ext cx="115003" cy="175615"/>
            </a:xfrm>
            <a:custGeom>
              <a:avLst/>
              <a:gdLst/>
              <a:ahLst/>
              <a:cxnLst/>
              <a:rect l="l" t="t" r="r" b="b"/>
              <a:pathLst>
                <a:path w="4343" h="6632" extrusionOk="0">
                  <a:moveTo>
                    <a:pt x="3564" y="1"/>
                  </a:moveTo>
                  <a:lnTo>
                    <a:pt x="1" y="2384"/>
                  </a:lnTo>
                  <a:lnTo>
                    <a:pt x="2808" y="6631"/>
                  </a:lnTo>
                  <a:lnTo>
                    <a:pt x="4342" y="5593"/>
                  </a:lnTo>
                  <a:lnTo>
                    <a:pt x="3564" y="1"/>
                  </a:lnTo>
                  <a:close/>
                </a:path>
              </a:pathLst>
            </a:custGeom>
            <a:solidFill>
              <a:srgbClr val="FFDF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8" name="Google Shape;958;p13"/>
            <p:cNvSpPr/>
            <p:nvPr/>
          </p:nvSpPr>
          <p:spPr>
            <a:xfrm>
              <a:off x="8239200" y="1394636"/>
              <a:ext cx="169340" cy="139338"/>
            </a:xfrm>
            <a:custGeom>
              <a:avLst/>
              <a:gdLst/>
              <a:ahLst/>
              <a:cxnLst/>
              <a:rect l="l" t="t" r="r" b="b"/>
              <a:pathLst>
                <a:path w="6395" h="5262" extrusionOk="0">
                  <a:moveTo>
                    <a:pt x="3587" y="0"/>
                  </a:moveTo>
                  <a:lnTo>
                    <a:pt x="0" y="2383"/>
                  </a:lnTo>
                  <a:lnTo>
                    <a:pt x="4861" y="5262"/>
                  </a:lnTo>
                  <a:lnTo>
                    <a:pt x="6394" y="4247"/>
                  </a:lnTo>
                  <a:lnTo>
                    <a:pt x="3587" y="0"/>
                  </a:lnTo>
                  <a:close/>
                </a:path>
              </a:pathLst>
            </a:custGeom>
            <a:solidFill>
              <a:srgbClr val="F2C8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9" name="Google Shape;959;p13"/>
            <p:cNvSpPr/>
            <p:nvPr/>
          </p:nvSpPr>
          <p:spPr>
            <a:xfrm>
              <a:off x="7789369" y="735024"/>
              <a:ext cx="121225" cy="103113"/>
            </a:xfrm>
            <a:custGeom>
              <a:avLst/>
              <a:gdLst/>
              <a:ahLst/>
              <a:cxnLst/>
              <a:rect l="l" t="t" r="r" b="b"/>
              <a:pathLst>
                <a:path w="4578" h="3894" extrusionOk="0">
                  <a:moveTo>
                    <a:pt x="3563" y="0"/>
                  </a:moveTo>
                  <a:lnTo>
                    <a:pt x="0" y="2360"/>
                  </a:lnTo>
                  <a:lnTo>
                    <a:pt x="1015" y="3894"/>
                  </a:lnTo>
                  <a:lnTo>
                    <a:pt x="4578" y="1511"/>
                  </a:lnTo>
                  <a:lnTo>
                    <a:pt x="35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0" name="Google Shape;960;p13"/>
            <p:cNvSpPr/>
            <p:nvPr/>
          </p:nvSpPr>
          <p:spPr>
            <a:xfrm>
              <a:off x="7891169" y="665473"/>
              <a:ext cx="121252" cy="103749"/>
            </a:xfrm>
            <a:custGeom>
              <a:avLst/>
              <a:gdLst/>
              <a:ahLst/>
              <a:cxnLst/>
              <a:rect l="l" t="t" r="r" b="b"/>
              <a:pathLst>
                <a:path w="4579" h="3918" extrusionOk="0">
                  <a:moveTo>
                    <a:pt x="3563" y="0"/>
                  </a:moveTo>
                  <a:lnTo>
                    <a:pt x="1" y="2383"/>
                  </a:lnTo>
                  <a:lnTo>
                    <a:pt x="1015" y="3917"/>
                  </a:lnTo>
                  <a:lnTo>
                    <a:pt x="4578" y="1534"/>
                  </a:lnTo>
                  <a:lnTo>
                    <a:pt x="3563" y="0"/>
                  </a:lnTo>
                  <a:close/>
                </a:path>
              </a:pathLst>
            </a:custGeom>
            <a:solidFill>
              <a:srgbClr val="73BC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1" name="Google Shape;961;p13"/>
            <p:cNvSpPr/>
            <p:nvPr/>
          </p:nvSpPr>
          <p:spPr>
            <a:xfrm>
              <a:off x="7718729" y="591752"/>
              <a:ext cx="172464" cy="200586"/>
            </a:xfrm>
            <a:custGeom>
              <a:avLst/>
              <a:gdLst/>
              <a:ahLst/>
              <a:cxnLst/>
              <a:rect l="l" t="t" r="r" b="b"/>
              <a:pathLst>
                <a:path w="6513" h="7575" extrusionOk="0">
                  <a:moveTo>
                    <a:pt x="3068" y="0"/>
                  </a:moveTo>
                  <a:lnTo>
                    <a:pt x="1251" y="1227"/>
                  </a:lnTo>
                  <a:cubicBezTo>
                    <a:pt x="260" y="1864"/>
                    <a:pt x="0" y="3185"/>
                    <a:pt x="661" y="4176"/>
                  </a:cubicBezTo>
                  <a:lnTo>
                    <a:pt x="2926" y="7574"/>
                  </a:lnTo>
                  <a:lnTo>
                    <a:pt x="6513" y="5191"/>
                  </a:lnTo>
                  <a:lnTo>
                    <a:pt x="30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2" name="Google Shape;962;p13"/>
            <p:cNvSpPr/>
            <p:nvPr/>
          </p:nvSpPr>
          <p:spPr>
            <a:xfrm>
              <a:off x="7799336" y="550204"/>
              <a:ext cx="186843" cy="179031"/>
            </a:xfrm>
            <a:custGeom>
              <a:avLst/>
              <a:gdLst/>
              <a:ahLst/>
              <a:cxnLst/>
              <a:rect l="l" t="t" r="r" b="b"/>
              <a:pathLst>
                <a:path w="7056" h="6761" extrusionOk="0">
                  <a:moveTo>
                    <a:pt x="3019" y="1"/>
                  </a:moveTo>
                  <a:cubicBezTo>
                    <a:pt x="2612" y="1"/>
                    <a:pt x="2202" y="119"/>
                    <a:pt x="1841" y="366"/>
                  </a:cubicBezTo>
                  <a:lnTo>
                    <a:pt x="0" y="1569"/>
                  </a:lnTo>
                  <a:lnTo>
                    <a:pt x="3445" y="6760"/>
                  </a:lnTo>
                  <a:lnTo>
                    <a:pt x="7055" y="4353"/>
                  </a:lnTo>
                  <a:lnTo>
                    <a:pt x="4790" y="956"/>
                  </a:lnTo>
                  <a:cubicBezTo>
                    <a:pt x="4376" y="334"/>
                    <a:pt x="3702" y="1"/>
                    <a:pt x="3019" y="1"/>
                  </a:cubicBezTo>
                  <a:close/>
                </a:path>
              </a:pathLst>
            </a:custGeom>
            <a:solidFill>
              <a:srgbClr val="E177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3" name="Google Shape;963;p13"/>
            <p:cNvSpPr/>
            <p:nvPr/>
          </p:nvSpPr>
          <p:spPr>
            <a:xfrm>
              <a:off x="7918047" y="748568"/>
              <a:ext cx="446135" cy="646086"/>
            </a:xfrm>
            <a:custGeom>
              <a:avLst/>
              <a:gdLst/>
              <a:ahLst/>
              <a:cxnLst/>
              <a:rect l="l" t="t" r="r" b="b"/>
              <a:pathLst>
                <a:path w="16848" h="24399" extrusionOk="0">
                  <a:moveTo>
                    <a:pt x="1133" y="0"/>
                  </a:moveTo>
                  <a:lnTo>
                    <a:pt x="0" y="779"/>
                  </a:lnTo>
                  <a:lnTo>
                    <a:pt x="15691" y="24398"/>
                  </a:lnTo>
                  <a:lnTo>
                    <a:pt x="16847" y="23619"/>
                  </a:lnTo>
                  <a:lnTo>
                    <a:pt x="1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4" name="Google Shape;964;p13"/>
            <p:cNvSpPr/>
            <p:nvPr/>
          </p:nvSpPr>
          <p:spPr>
            <a:xfrm>
              <a:off x="7887436" y="769197"/>
              <a:ext cx="446135" cy="645450"/>
            </a:xfrm>
            <a:custGeom>
              <a:avLst/>
              <a:gdLst/>
              <a:ahLst/>
              <a:cxnLst/>
              <a:rect l="l" t="t" r="r" b="b"/>
              <a:pathLst>
                <a:path w="16848" h="24375" extrusionOk="0">
                  <a:moveTo>
                    <a:pt x="1133" y="0"/>
                  </a:moveTo>
                  <a:lnTo>
                    <a:pt x="0" y="755"/>
                  </a:lnTo>
                  <a:lnTo>
                    <a:pt x="15691" y="24374"/>
                  </a:lnTo>
                  <a:lnTo>
                    <a:pt x="16847" y="23619"/>
                  </a:lnTo>
                  <a:lnTo>
                    <a:pt x="113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65" name="Google Shape;965;p13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6" name="Google Shape;966;p13"/>
          <p:cNvSpPr/>
          <p:nvPr/>
        </p:nvSpPr>
        <p:spPr>
          <a:xfrm>
            <a:off x="9473539" y="3767160"/>
            <a:ext cx="20867" cy="20125"/>
          </a:xfrm>
          <a:custGeom>
            <a:avLst/>
            <a:gdLst/>
            <a:ahLst/>
            <a:cxnLst/>
            <a:rect l="l" t="t" r="r" b="b"/>
            <a:pathLst>
              <a:path w="591" h="570" extrusionOk="0">
                <a:moveTo>
                  <a:pt x="320" y="0"/>
                </a:moveTo>
                <a:cubicBezTo>
                  <a:pt x="308" y="0"/>
                  <a:pt x="296" y="1"/>
                  <a:pt x="284" y="3"/>
                </a:cubicBezTo>
                <a:cubicBezTo>
                  <a:pt x="119" y="3"/>
                  <a:pt x="1" y="145"/>
                  <a:pt x="1" y="310"/>
                </a:cubicBezTo>
                <a:cubicBezTo>
                  <a:pt x="24" y="452"/>
                  <a:pt x="142" y="570"/>
                  <a:pt x="308" y="570"/>
                </a:cubicBezTo>
                <a:cubicBezTo>
                  <a:pt x="473" y="570"/>
                  <a:pt x="591" y="428"/>
                  <a:pt x="567" y="263"/>
                </a:cubicBezTo>
                <a:cubicBezTo>
                  <a:pt x="567" y="112"/>
                  <a:pt x="449" y="0"/>
                  <a:pt x="32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7" name="Google Shape;967;p13"/>
          <p:cNvSpPr txBox="1">
            <a:spLocks noGrp="1"/>
          </p:cNvSpPr>
          <p:nvPr>
            <p:ph type="title"/>
          </p:nvPr>
        </p:nvSpPr>
        <p:spPr>
          <a:xfrm>
            <a:off x="950967" y="780692"/>
            <a:ext cx="1034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6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68" name="Google Shape;968;p13">
            <a:hlinkClick r:id="rId2" action="ppaction://hlinksldjump"/>
          </p:cNvPr>
          <p:cNvSpPr txBox="1">
            <a:spLocks noGrp="1"/>
          </p:cNvSpPr>
          <p:nvPr>
            <p:ph type="title" idx="2"/>
          </p:nvPr>
        </p:nvSpPr>
        <p:spPr>
          <a:xfrm>
            <a:off x="2648079" y="2412951"/>
            <a:ext cx="1866800" cy="4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0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69" name="Google Shape;969;p13"/>
          <p:cNvSpPr txBox="1">
            <a:spLocks noGrp="1"/>
          </p:cNvSpPr>
          <p:nvPr>
            <p:ph type="title" idx="3"/>
          </p:nvPr>
        </p:nvSpPr>
        <p:spPr>
          <a:xfrm>
            <a:off x="5737353" y="2412951"/>
            <a:ext cx="1866800" cy="4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0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70" name="Google Shape;970;p13"/>
          <p:cNvSpPr txBox="1">
            <a:spLocks noGrp="1"/>
          </p:cNvSpPr>
          <p:nvPr>
            <p:ph type="title" idx="4"/>
          </p:nvPr>
        </p:nvSpPr>
        <p:spPr>
          <a:xfrm>
            <a:off x="8826629" y="2412951"/>
            <a:ext cx="1866800" cy="4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0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71" name="Google Shape;971;p13">
            <a:hlinkClick r:id="rId3" action="ppaction://hlinksldjump"/>
          </p:cNvPr>
          <p:cNvSpPr txBox="1">
            <a:spLocks noGrp="1"/>
          </p:cNvSpPr>
          <p:nvPr>
            <p:ph type="title" idx="5"/>
          </p:nvPr>
        </p:nvSpPr>
        <p:spPr>
          <a:xfrm>
            <a:off x="1506527" y="4146501"/>
            <a:ext cx="1866800" cy="4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0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72" name="Google Shape;972;p13">
            <a:hlinkClick r:id="" action="ppaction://noaction"/>
          </p:cNvPr>
          <p:cNvSpPr txBox="1">
            <a:spLocks noGrp="1"/>
          </p:cNvSpPr>
          <p:nvPr>
            <p:ph type="title" idx="6"/>
          </p:nvPr>
        </p:nvSpPr>
        <p:spPr>
          <a:xfrm>
            <a:off x="4595801" y="4146501"/>
            <a:ext cx="1866800" cy="4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0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73" name="Google Shape;973;p13"/>
          <p:cNvSpPr txBox="1">
            <a:spLocks noGrp="1"/>
          </p:cNvSpPr>
          <p:nvPr>
            <p:ph type="title" idx="7"/>
          </p:nvPr>
        </p:nvSpPr>
        <p:spPr>
          <a:xfrm>
            <a:off x="7685076" y="4146501"/>
            <a:ext cx="1866800" cy="4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0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74" name="Google Shape;974;p13"/>
          <p:cNvSpPr/>
          <p:nvPr/>
        </p:nvSpPr>
        <p:spPr>
          <a:xfrm>
            <a:off x="9500598" y="1108716"/>
            <a:ext cx="146537" cy="147813"/>
          </a:xfrm>
          <a:custGeom>
            <a:avLst/>
            <a:gdLst/>
            <a:ahLst/>
            <a:cxnLst/>
            <a:rect l="l" t="t" r="r" b="b"/>
            <a:pathLst>
              <a:path w="2738" h="2762" extrusionOk="0">
                <a:moveTo>
                  <a:pt x="1369" y="0"/>
                </a:moveTo>
                <a:cubicBezTo>
                  <a:pt x="614" y="0"/>
                  <a:pt x="0" y="614"/>
                  <a:pt x="0" y="1369"/>
                </a:cubicBezTo>
                <a:cubicBezTo>
                  <a:pt x="0" y="2124"/>
                  <a:pt x="614" y="2761"/>
                  <a:pt x="1369" y="2761"/>
                </a:cubicBezTo>
                <a:cubicBezTo>
                  <a:pt x="2124" y="2761"/>
                  <a:pt x="2737" y="2124"/>
                  <a:pt x="2737" y="1369"/>
                </a:cubicBezTo>
                <a:cubicBezTo>
                  <a:pt x="2737" y="614"/>
                  <a:pt x="2124" y="0"/>
                  <a:pt x="13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975" name="Google Shape;975;p13"/>
          <p:cNvGrpSpPr/>
          <p:nvPr/>
        </p:nvGrpSpPr>
        <p:grpSpPr>
          <a:xfrm>
            <a:off x="1131975" y="4121645"/>
            <a:ext cx="957288" cy="1705624"/>
            <a:chOff x="848981" y="3091234"/>
            <a:chExt cx="717966" cy="1279218"/>
          </a:xfrm>
        </p:grpSpPr>
        <p:grpSp>
          <p:nvGrpSpPr>
            <p:cNvPr id="976" name="Google Shape;976;p13"/>
            <p:cNvGrpSpPr/>
            <p:nvPr/>
          </p:nvGrpSpPr>
          <p:grpSpPr>
            <a:xfrm>
              <a:off x="848981" y="3794879"/>
              <a:ext cx="717966" cy="575573"/>
              <a:chOff x="2905824" y="3732667"/>
              <a:chExt cx="538609" cy="431788"/>
            </a:xfrm>
          </p:grpSpPr>
          <p:sp>
            <p:nvSpPr>
              <p:cNvPr id="977" name="Google Shape;977;p13"/>
              <p:cNvSpPr/>
              <p:nvPr/>
            </p:nvSpPr>
            <p:spPr>
              <a:xfrm>
                <a:off x="2905824" y="3732667"/>
                <a:ext cx="46261" cy="46896"/>
              </a:xfrm>
              <a:custGeom>
                <a:avLst/>
                <a:gdLst/>
                <a:ahLst/>
                <a:cxnLst/>
                <a:rect l="l" t="t" r="r" b="b"/>
                <a:pathLst>
                  <a:path w="1747" h="1771" extrusionOk="0">
                    <a:moveTo>
                      <a:pt x="873" y="1"/>
                    </a:moveTo>
                    <a:cubicBezTo>
                      <a:pt x="378" y="1"/>
                      <a:pt x="0" y="402"/>
                      <a:pt x="0" y="874"/>
                    </a:cubicBezTo>
                    <a:cubicBezTo>
                      <a:pt x="0" y="1369"/>
                      <a:pt x="378" y="1770"/>
                      <a:pt x="873" y="1770"/>
                    </a:cubicBezTo>
                    <a:cubicBezTo>
                      <a:pt x="1369" y="1770"/>
                      <a:pt x="1746" y="1369"/>
                      <a:pt x="1746" y="874"/>
                    </a:cubicBezTo>
                    <a:cubicBezTo>
                      <a:pt x="1746" y="402"/>
                      <a:pt x="1369" y="1"/>
                      <a:pt x="87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78" name="Google Shape;978;p13"/>
              <p:cNvSpPr/>
              <p:nvPr/>
            </p:nvSpPr>
            <p:spPr>
              <a:xfrm>
                <a:off x="3369415" y="4089437"/>
                <a:ext cx="75018" cy="75018"/>
              </a:xfrm>
              <a:custGeom>
                <a:avLst/>
                <a:gdLst/>
                <a:ahLst/>
                <a:cxnLst/>
                <a:rect l="l" t="t" r="r" b="b"/>
                <a:pathLst>
                  <a:path w="2833" h="2833" extrusionOk="0">
                    <a:moveTo>
                      <a:pt x="1416" y="1"/>
                    </a:moveTo>
                    <a:cubicBezTo>
                      <a:pt x="638" y="1"/>
                      <a:pt x="1" y="638"/>
                      <a:pt x="1" y="1416"/>
                    </a:cubicBezTo>
                    <a:cubicBezTo>
                      <a:pt x="1" y="2195"/>
                      <a:pt x="638" y="2832"/>
                      <a:pt x="1416" y="2832"/>
                    </a:cubicBezTo>
                    <a:cubicBezTo>
                      <a:pt x="2195" y="2832"/>
                      <a:pt x="2832" y="2195"/>
                      <a:pt x="2832" y="1416"/>
                    </a:cubicBezTo>
                    <a:cubicBezTo>
                      <a:pt x="2832" y="638"/>
                      <a:pt x="2195" y="1"/>
                      <a:pt x="14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979" name="Google Shape;979;p13"/>
            <p:cNvSpPr/>
            <p:nvPr/>
          </p:nvSpPr>
          <p:spPr>
            <a:xfrm>
              <a:off x="1120014" y="3091234"/>
              <a:ext cx="90783" cy="92030"/>
            </a:xfrm>
            <a:custGeom>
              <a:avLst/>
              <a:gdLst/>
              <a:ahLst/>
              <a:cxnLst/>
              <a:rect l="l" t="t" r="r" b="b"/>
              <a:pathLst>
                <a:path w="1747" h="1771" extrusionOk="0">
                  <a:moveTo>
                    <a:pt x="873" y="1"/>
                  </a:moveTo>
                  <a:cubicBezTo>
                    <a:pt x="378" y="1"/>
                    <a:pt x="0" y="402"/>
                    <a:pt x="0" y="874"/>
                  </a:cubicBezTo>
                  <a:cubicBezTo>
                    <a:pt x="0" y="1369"/>
                    <a:pt x="378" y="1770"/>
                    <a:pt x="873" y="1770"/>
                  </a:cubicBezTo>
                  <a:cubicBezTo>
                    <a:pt x="1369" y="1770"/>
                    <a:pt x="1746" y="1369"/>
                    <a:pt x="1746" y="874"/>
                  </a:cubicBezTo>
                  <a:cubicBezTo>
                    <a:pt x="1746" y="402"/>
                    <a:pt x="1369" y="1"/>
                    <a:pt x="8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80" name="Google Shape;980;p13"/>
          <p:cNvSpPr/>
          <p:nvPr/>
        </p:nvSpPr>
        <p:spPr>
          <a:xfrm>
            <a:off x="11053713" y="3386062"/>
            <a:ext cx="65160" cy="65212"/>
          </a:xfrm>
          <a:custGeom>
            <a:avLst/>
            <a:gdLst/>
            <a:ahLst/>
            <a:cxnLst/>
            <a:rect l="l" t="t" r="r" b="b"/>
            <a:pathLst>
              <a:path w="1251" h="1252" extrusionOk="0">
                <a:moveTo>
                  <a:pt x="637" y="1"/>
                </a:moveTo>
                <a:cubicBezTo>
                  <a:pt x="283" y="1"/>
                  <a:pt x="0" y="284"/>
                  <a:pt x="0" y="614"/>
                </a:cubicBezTo>
                <a:cubicBezTo>
                  <a:pt x="0" y="968"/>
                  <a:pt x="283" y="1251"/>
                  <a:pt x="637" y="1251"/>
                </a:cubicBezTo>
                <a:cubicBezTo>
                  <a:pt x="968" y="1251"/>
                  <a:pt x="1251" y="968"/>
                  <a:pt x="1251" y="614"/>
                </a:cubicBezTo>
                <a:cubicBezTo>
                  <a:pt x="1251" y="284"/>
                  <a:pt x="968" y="1"/>
                  <a:pt x="63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981" name="Google Shape;981;p13"/>
          <p:cNvGrpSpPr/>
          <p:nvPr/>
        </p:nvGrpSpPr>
        <p:grpSpPr>
          <a:xfrm>
            <a:off x="960107" y="5808757"/>
            <a:ext cx="1110536" cy="1183027"/>
            <a:chOff x="2293493" y="3811393"/>
            <a:chExt cx="832902" cy="887270"/>
          </a:xfrm>
        </p:grpSpPr>
        <p:sp>
          <p:nvSpPr>
            <p:cNvPr id="982" name="Google Shape;982;p13"/>
            <p:cNvSpPr/>
            <p:nvPr/>
          </p:nvSpPr>
          <p:spPr>
            <a:xfrm>
              <a:off x="2293493" y="3811393"/>
              <a:ext cx="832902" cy="710432"/>
            </a:xfrm>
            <a:custGeom>
              <a:avLst/>
              <a:gdLst/>
              <a:ahLst/>
              <a:cxnLst/>
              <a:rect l="l" t="t" r="r" b="b"/>
              <a:pathLst>
                <a:path w="31454" h="26829" extrusionOk="0">
                  <a:moveTo>
                    <a:pt x="9722" y="1"/>
                  </a:moveTo>
                  <a:lnTo>
                    <a:pt x="1" y="25059"/>
                  </a:lnTo>
                  <a:lnTo>
                    <a:pt x="4507" y="26829"/>
                  </a:lnTo>
                  <a:cubicBezTo>
                    <a:pt x="10501" y="18452"/>
                    <a:pt x="20127" y="12813"/>
                    <a:pt x="30321" y="11374"/>
                  </a:cubicBezTo>
                  <a:lnTo>
                    <a:pt x="31453" y="8424"/>
                  </a:lnTo>
                  <a:lnTo>
                    <a:pt x="29070" y="7504"/>
                  </a:lnTo>
                  <a:lnTo>
                    <a:pt x="28598" y="8684"/>
                  </a:lnTo>
                  <a:cubicBezTo>
                    <a:pt x="29131" y="9299"/>
                    <a:pt x="28649" y="10163"/>
                    <a:pt x="27957" y="10163"/>
                  </a:cubicBezTo>
                  <a:cubicBezTo>
                    <a:pt x="27852" y="10163"/>
                    <a:pt x="27742" y="10143"/>
                    <a:pt x="27631" y="10100"/>
                  </a:cubicBezTo>
                  <a:cubicBezTo>
                    <a:pt x="26758" y="9769"/>
                    <a:pt x="26923" y="8495"/>
                    <a:pt x="27843" y="8401"/>
                  </a:cubicBezTo>
                  <a:lnTo>
                    <a:pt x="28315" y="7221"/>
                  </a:lnTo>
                  <a:lnTo>
                    <a:pt x="26380" y="6466"/>
                  </a:lnTo>
                  <a:lnTo>
                    <a:pt x="25908" y="7646"/>
                  </a:lnTo>
                  <a:cubicBezTo>
                    <a:pt x="26438" y="8236"/>
                    <a:pt x="25965" y="9108"/>
                    <a:pt x="25265" y="9108"/>
                  </a:cubicBezTo>
                  <a:cubicBezTo>
                    <a:pt x="25154" y="9108"/>
                    <a:pt x="25037" y="9086"/>
                    <a:pt x="24917" y="9038"/>
                  </a:cubicBezTo>
                  <a:cubicBezTo>
                    <a:pt x="24068" y="8707"/>
                    <a:pt x="24233" y="7433"/>
                    <a:pt x="25153" y="7339"/>
                  </a:cubicBezTo>
                  <a:lnTo>
                    <a:pt x="25625" y="6159"/>
                  </a:lnTo>
                  <a:lnTo>
                    <a:pt x="23667" y="5404"/>
                  </a:lnTo>
                  <a:lnTo>
                    <a:pt x="23218" y="6584"/>
                  </a:lnTo>
                  <a:cubicBezTo>
                    <a:pt x="23751" y="7199"/>
                    <a:pt x="23269" y="8063"/>
                    <a:pt x="22562" y="8063"/>
                  </a:cubicBezTo>
                  <a:cubicBezTo>
                    <a:pt x="22454" y="8063"/>
                    <a:pt x="22342" y="8043"/>
                    <a:pt x="22227" y="8000"/>
                  </a:cubicBezTo>
                  <a:cubicBezTo>
                    <a:pt x="21354" y="7669"/>
                    <a:pt x="21543" y="6395"/>
                    <a:pt x="22463" y="6301"/>
                  </a:cubicBezTo>
                  <a:lnTo>
                    <a:pt x="22912" y="5121"/>
                  </a:lnTo>
                  <a:lnTo>
                    <a:pt x="20977" y="4366"/>
                  </a:lnTo>
                  <a:lnTo>
                    <a:pt x="20505" y="5546"/>
                  </a:lnTo>
                  <a:cubicBezTo>
                    <a:pt x="21039" y="6141"/>
                    <a:pt x="20554" y="7023"/>
                    <a:pt x="19858" y="7023"/>
                  </a:cubicBezTo>
                  <a:cubicBezTo>
                    <a:pt x="19755" y="7023"/>
                    <a:pt x="19647" y="7004"/>
                    <a:pt x="19538" y="6961"/>
                  </a:cubicBezTo>
                  <a:cubicBezTo>
                    <a:pt x="18665" y="6607"/>
                    <a:pt x="18830" y="5357"/>
                    <a:pt x="19750" y="5262"/>
                  </a:cubicBezTo>
                  <a:lnTo>
                    <a:pt x="20222" y="4083"/>
                  </a:lnTo>
                  <a:lnTo>
                    <a:pt x="18287" y="3304"/>
                  </a:lnTo>
                  <a:lnTo>
                    <a:pt x="17815" y="4484"/>
                  </a:lnTo>
                  <a:cubicBezTo>
                    <a:pt x="18348" y="5099"/>
                    <a:pt x="17866" y="5963"/>
                    <a:pt x="17158" y="5963"/>
                  </a:cubicBezTo>
                  <a:cubicBezTo>
                    <a:pt x="17051" y="5963"/>
                    <a:pt x="16939" y="5943"/>
                    <a:pt x="16824" y="5900"/>
                  </a:cubicBezTo>
                  <a:cubicBezTo>
                    <a:pt x="15975" y="5569"/>
                    <a:pt x="16140" y="4295"/>
                    <a:pt x="17060" y="4201"/>
                  </a:cubicBezTo>
                  <a:lnTo>
                    <a:pt x="17532" y="3021"/>
                  </a:lnTo>
                  <a:lnTo>
                    <a:pt x="15574" y="2266"/>
                  </a:lnTo>
                  <a:lnTo>
                    <a:pt x="15125" y="3446"/>
                  </a:lnTo>
                  <a:cubicBezTo>
                    <a:pt x="15659" y="4041"/>
                    <a:pt x="15174" y="4923"/>
                    <a:pt x="14463" y="4923"/>
                  </a:cubicBezTo>
                  <a:cubicBezTo>
                    <a:pt x="14358" y="4923"/>
                    <a:pt x="14247" y="4904"/>
                    <a:pt x="14134" y="4861"/>
                  </a:cubicBezTo>
                  <a:cubicBezTo>
                    <a:pt x="13261" y="4507"/>
                    <a:pt x="13450" y="3257"/>
                    <a:pt x="14370" y="3162"/>
                  </a:cubicBezTo>
                  <a:lnTo>
                    <a:pt x="14819" y="1983"/>
                  </a:lnTo>
                  <a:lnTo>
                    <a:pt x="12884" y="1228"/>
                  </a:lnTo>
                  <a:lnTo>
                    <a:pt x="12412" y="2407"/>
                  </a:lnTo>
                  <a:cubicBezTo>
                    <a:pt x="12941" y="2998"/>
                    <a:pt x="12469" y="3870"/>
                    <a:pt x="11783" y="3870"/>
                  </a:cubicBezTo>
                  <a:cubicBezTo>
                    <a:pt x="11675" y="3870"/>
                    <a:pt x="11561" y="3848"/>
                    <a:pt x="11444" y="3800"/>
                  </a:cubicBezTo>
                  <a:cubicBezTo>
                    <a:pt x="10571" y="3469"/>
                    <a:pt x="10737" y="2195"/>
                    <a:pt x="11657" y="2101"/>
                  </a:cubicBezTo>
                  <a:lnTo>
                    <a:pt x="12129" y="921"/>
                  </a:lnTo>
                  <a:lnTo>
                    <a:pt x="972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3" name="Google Shape;983;p13"/>
            <p:cNvSpPr/>
            <p:nvPr/>
          </p:nvSpPr>
          <p:spPr>
            <a:xfrm>
              <a:off x="2412840" y="4112554"/>
              <a:ext cx="683555" cy="586108"/>
            </a:xfrm>
            <a:custGeom>
              <a:avLst/>
              <a:gdLst/>
              <a:ahLst/>
              <a:cxnLst/>
              <a:rect l="l" t="t" r="r" b="b"/>
              <a:pathLst>
                <a:path w="25814" h="22134" extrusionOk="0">
                  <a:moveTo>
                    <a:pt x="25814" y="1"/>
                  </a:moveTo>
                  <a:cubicBezTo>
                    <a:pt x="15620" y="1440"/>
                    <a:pt x="5994" y="7079"/>
                    <a:pt x="0" y="15456"/>
                  </a:cubicBezTo>
                  <a:lnTo>
                    <a:pt x="17225" y="22133"/>
                  </a:lnTo>
                  <a:lnTo>
                    <a:pt x="258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4" name="Google Shape;984;p13"/>
            <p:cNvSpPr/>
            <p:nvPr/>
          </p:nvSpPr>
          <p:spPr>
            <a:xfrm>
              <a:off x="2522177" y="4017596"/>
              <a:ext cx="482386" cy="199341"/>
            </a:xfrm>
            <a:custGeom>
              <a:avLst/>
              <a:gdLst/>
              <a:ahLst/>
              <a:cxnLst/>
              <a:rect l="l" t="t" r="r" b="b"/>
              <a:pathLst>
                <a:path w="18217" h="7528" extrusionOk="0">
                  <a:moveTo>
                    <a:pt x="213" y="0"/>
                  </a:moveTo>
                  <a:lnTo>
                    <a:pt x="1" y="543"/>
                  </a:lnTo>
                  <a:lnTo>
                    <a:pt x="18004" y="7527"/>
                  </a:lnTo>
                  <a:lnTo>
                    <a:pt x="18216" y="6984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5" name="Google Shape;985;p13"/>
            <p:cNvSpPr/>
            <p:nvPr/>
          </p:nvSpPr>
          <p:spPr>
            <a:xfrm>
              <a:off x="2489076" y="4102571"/>
              <a:ext cx="482360" cy="199950"/>
            </a:xfrm>
            <a:custGeom>
              <a:avLst/>
              <a:gdLst/>
              <a:ahLst/>
              <a:cxnLst/>
              <a:rect l="l" t="t" r="r" b="b"/>
              <a:pathLst>
                <a:path w="18216" h="7551" extrusionOk="0">
                  <a:moveTo>
                    <a:pt x="212" y="0"/>
                  </a:moveTo>
                  <a:lnTo>
                    <a:pt x="0" y="566"/>
                  </a:lnTo>
                  <a:lnTo>
                    <a:pt x="18003" y="7551"/>
                  </a:lnTo>
                  <a:lnTo>
                    <a:pt x="18216" y="6984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6" name="Google Shape;986;p13"/>
            <p:cNvSpPr/>
            <p:nvPr/>
          </p:nvSpPr>
          <p:spPr>
            <a:xfrm>
              <a:off x="2455950" y="4188156"/>
              <a:ext cx="482995" cy="199341"/>
            </a:xfrm>
            <a:custGeom>
              <a:avLst/>
              <a:gdLst/>
              <a:ahLst/>
              <a:cxnLst/>
              <a:rect l="l" t="t" r="r" b="b"/>
              <a:pathLst>
                <a:path w="18240" h="7528" extrusionOk="0">
                  <a:moveTo>
                    <a:pt x="213" y="1"/>
                  </a:moveTo>
                  <a:lnTo>
                    <a:pt x="0" y="543"/>
                  </a:lnTo>
                  <a:lnTo>
                    <a:pt x="18027" y="7528"/>
                  </a:lnTo>
                  <a:lnTo>
                    <a:pt x="18240" y="6985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7" name="Google Shape;987;p13"/>
            <p:cNvSpPr/>
            <p:nvPr/>
          </p:nvSpPr>
          <p:spPr>
            <a:xfrm>
              <a:off x="2422823" y="4273131"/>
              <a:ext cx="483022" cy="199341"/>
            </a:xfrm>
            <a:custGeom>
              <a:avLst/>
              <a:gdLst/>
              <a:ahLst/>
              <a:cxnLst/>
              <a:rect l="l" t="t" r="r" b="b"/>
              <a:pathLst>
                <a:path w="18241" h="7528" extrusionOk="0">
                  <a:moveTo>
                    <a:pt x="213" y="1"/>
                  </a:moveTo>
                  <a:lnTo>
                    <a:pt x="1" y="543"/>
                  </a:lnTo>
                  <a:lnTo>
                    <a:pt x="18028" y="7528"/>
                  </a:lnTo>
                  <a:lnTo>
                    <a:pt x="18240" y="6985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8" name="Google Shape;988;p13"/>
            <p:cNvSpPr/>
            <p:nvPr/>
          </p:nvSpPr>
          <p:spPr>
            <a:xfrm>
              <a:off x="2390331" y="4358107"/>
              <a:ext cx="482386" cy="199977"/>
            </a:xfrm>
            <a:custGeom>
              <a:avLst/>
              <a:gdLst/>
              <a:ahLst/>
              <a:cxnLst/>
              <a:rect l="l" t="t" r="r" b="b"/>
              <a:pathLst>
                <a:path w="18217" h="7552" extrusionOk="0">
                  <a:moveTo>
                    <a:pt x="213" y="1"/>
                  </a:moveTo>
                  <a:lnTo>
                    <a:pt x="1" y="543"/>
                  </a:lnTo>
                  <a:lnTo>
                    <a:pt x="18004" y="7551"/>
                  </a:lnTo>
                  <a:lnTo>
                    <a:pt x="18216" y="6985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89" name="Google Shape;989;p13"/>
          <p:cNvGrpSpPr/>
          <p:nvPr/>
        </p:nvGrpSpPr>
        <p:grpSpPr>
          <a:xfrm>
            <a:off x="320865" y="5084569"/>
            <a:ext cx="981420" cy="1768659"/>
            <a:chOff x="1672423" y="3253452"/>
            <a:chExt cx="736065" cy="1326494"/>
          </a:xfrm>
        </p:grpSpPr>
        <p:sp>
          <p:nvSpPr>
            <p:cNvPr id="990" name="Google Shape;990;p13"/>
            <p:cNvSpPr/>
            <p:nvPr/>
          </p:nvSpPr>
          <p:spPr>
            <a:xfrm>
              <a:off x="1695567" y="3610513"/>
              <a:ext cx="712921" cy="969433"/>
            </a:xfrm>
            <a:custGeom>
              <a:avLst/>
              <a:gdLst/>
              <a:ahLst/>
              <a:cxnLst/>
              <a:rect l="l" t="t" r="r" b="b"/>
              <a:pathLst>
                <a:path w="26923" h="36610" extrusionOk="0">
                  <a:moveTo>
                    <a:pt x="13761" y="14426"/>
                  </a:moveTo>
                  <a:cubicBezTo>
                    <a:pt x="13838" y="14426"/>
                    <a:pt x="13915" y="14427"/>
                    <a:pt x="13992" y="14429"/>
                  </a:cubicBezTo>
                  <a:cubicBezTo>
                    <a:pt x="17814" y="14500"/>
                    <a:pt x="21212" y="16860"/>
                    <a:pt x="22604" y="20423"/>
                  </a:cubicBezTo>
                  <a:cubicBezTo>
                    <a:pt x="24492" y="25260"/>
                    <a:pt x="22085" y="30757"/>
                    <a:pt x="17248" y="32645"/>
                  </a:cubicBezTo>
                  <a:cubicBezTo>
                    <a:pt x="16071" y="33102"/>
                    <a:pt x="14899" y="33312"/>
                    <a:pt x="13768" y="33312"/>
                  </a:cubicBezTo>
                  <a:cubicBezTo>
                    <a:pt x="7373" y="33312"/>
                    <a:pt x="2300" y="26605"/>
                    <a:pt x="5167" y="20069"/>
                  </a:cubicBezTo>
                  <a:cubicBezTo>
                    <a:pt x="6670" y="16647"/>
                    <a:pt x="10052" y="14426"/>
                    <a:pt x="13761" y="14426"/>
                  </a:cubicBezTo>
                  <a:close/>
                  <a:moveTo>
                    <a:pt x="8578" y="1"/>
                  </a:moveTo>
                  <a:cubicBezTo>
                    <a:pt x="8353" y="1"/>
                    <a:pt x="8125" y="42"/>
                    <a:pt x="7904" y="131"/>
                  </a:cubicBezTo>
                  <a:lnTo>
                    <a:pt x="2053" y="2419"/>
                  </a:lnTo>
                  <a:cubicBezTo>
                    <a:pt x="103" y="3267"/>
                    <a:pt x="933" y="6000"/>
                    <a:pt x="2746" y="6000"/>
                  </a:cubicBezTo>
                  <a:cubicBezTo>
                    <a:pt x="2952" y="6000"/>
                    <a:pt x="3170" y="5965"/>
                    <a:pt x="3398" y="5888"/>
                  </a:cubicBezTo>
                  <a:lnTo>
                    <a:pt x="3704" y="5770"/>
                  </a:lnTo>
                  <a:lnTo>
                    <a:pt x="6701" y="13415"/>
                  </a:lnTo>
                  <a:cubicBezTo>
                    <a:pt x="2053" y="16553"/>
                    <a:pt x="0" y="22334"/>
                    <a:pt x="1652" y="27666"/>
                  </a:cubicBezTo>
                  <a:cubicBezTo>
                    <a:pt x="3293" y="32988"/>
                    <a:pt x="8195" y="36609"/>
                    <a:pt x="13743" y="36609"/>
                  </a:cubicBezTo>
                  <a:cubicBezTo>
                    <a:pt x="13779" y="36609"/>
                    <a:pt x="13815" y="36609"/>
                    <a:pt x="13850" y="36609"/>
                  </a:cubicBezTo>
                  <a:cubicBezTo>
                    <a:pt x="18711" y="36609"/>
                    <a:pt x="23147" y="33825"/>
                    <a:pt x="25247" y="29436"/>
                  </a:cubicBezTo>
                  <a:cubicBezTo>
                    <a:pt x="26781" y="26251"/>
                    <a:pt x="26922" y="22593"/>
                    <a:pt x="25648" y="19314"/>
                  </a:cubicBezTo>
                  <a:cubicBezTo>
                    <a:pt x="23736" y="14376"/>
                    <a:pt x="19018" y="11216"/>
                    <a:pt x="13859" y="11216"/>
                  </a:cubicBezTo>
                  <a:cubicBezTo>
                    <a:pt x="13224" y="11216"/>
                    <a:pt x="12583" y="11264"/>
                    <a:pt x="11939" y="11362"/>
                  </a:cubicBezTo>
                  <a:lnTo>
                    <a:pt x="8943" y="3717"/>
                  </a:lnTo>
                  <a:lnTo>
                    <a:pt x="9249" y="3599"/>
                  </a:lnTo>
                  <a:cubicBezTo>
                    <a:pt x="10193" y="3222"/>
                    <a:pt x="10689" y="2160"/>
                    <a:pt x="10311" y="1192"/>
                  </a:cubicBezTo>
                  <a:cubicBezTo>
                    <a:pt x="10022" y="451"/>
                    <a:pt x="9317" y="1"/>
                    <a:pt x="857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1" name="Google Shape;991;p13"/>
            <p:cNvSpPr/>
            <p:nvPr/>
          </p:nvSpPr>
          <p:spPr>
            <a:xfrm>
              <a:off x="1744291" y="3707670"/>
              <a:ext cx="629827" cy="814684"/>
            </a:xfrm>
            <a:custGeom>
              <a:avLst/>
              <a:gdLst/>
              <a:ahLst/>
              <a:cxnLst/>
              <a:rect l="l" t="t" r="r" b="b"/>
              <a:pathLst>
                <a:path w="23785" h="30766" extrusionOk="0">
                  <a:moveTo>
                    <a:pt x="5097" y="1"/>
                  </a:moveTo>
                  <a:lnTo>
                    <a:pt x="3304" y="709"/>
                  </a:lnTo>
                  <a:lnTo>
                    <a:pt x="7221" y="10737"/>
                  </a:lnTo>
                  <a:cubicBezTo>
                    <a:pt x="2171" y="13261"/>
                    <a:pt x="0" y="19325"/>
                    <a:pt x="2289" y="24493"/>
                  </a:cubicBezTo>
                  <a:cubicBezTo>
                    <a:pt x="4028" y="28419"/>
                    <a:pt x="7879" y="30765"/>
                    <a:pt x="11946" y="30765"/>
                  </a:cubicBezTo>
                  <a:cubicBezTo>
                    <a:pt x="13232" y="30765"/>
                    <a:pt x="14540" y="30531"/>
                    <a:pt x="15809" y="30038"/>
                  </a:cubicBezTo>
                  <a:cubicBezTo>
                    <a:pt x="21071" y="27985"/>
                    <a:pt x="23784" y="22157"/>
                    <a:pt x="21968" y="16801"/>
                  </a:cubicBezTo>
                  <a:cubicBezTo>
                    <a:pt x="20477" y="12406"/>
                    <a:pt x="16365" y="9616"/>
                    <a:pt x="11940" y="9616"/>
                  </a:cubicBezTo>
                  <a:cubicBezTo>
                    <a:pt x="10971" y="9616"/>
                    <a:pt x="9988" y="9749"/>
                    <a:pt x="9014" y="10029"/>
                  </a:cubicBezTo>
                  <a:lnTo>
                    <a:pt x="509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2" name="Google Shape;992;p13"/>
            <p:cNvSpPr/>
            <p:nvPr/>
          </p:nvSpPr>
          <p:spPr>
            <a:xfrm>
              <a:off x="1821931" y="4073205"/>
              <a:ext cx="510958" cy="395293"/>
            </a:xfrm>
            <a:custGeom>
              <a:avLst/>
              <a:gdLst/>
              <a:ahLst/>
              <a:cxnLst/>
              <a:rect l="l" t="t" r="r" b="b"/>
              <a:pathLst>
                <a:path w="19296" h="14928" extrusionOk="0">
                  <a:moveTo>
                    <a:pt x="14128" y="0"/>
                  </a:moveTo>
                  <a:lnTo>
                    <a:pt x="962" y="5144"/>
                  </a:lnTo>
                  <a:cubicBezTo>
                    <a:pt x="0" y="10460"/>
                    <a:pt x="4193" y="14928"/>
                    <a:pt x="9105" y="14928"/>
                  </a:cubicBezTo>
                  <a:cubicBezTo>
                    <a:pt x="10101" y="14928"/>
                    <a:pt x="11127" y="14744"/>
                    <a:pt x="12146" y="14346"/>
                  </a:cubicBezTo>
                  <a:cubicBezTo>
                    <a:pt x="18186" y="11987"/>
                    <a:pt x="19295" y="3917"/>
                    <a:pt x="141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3" name="Google Shape;993;p13"/>
            <p:cNvSpPr/>
            <p:nvPr/>
          </p:nvSpPr>
          <p:spPr>
            <a:xfrm>
              <a:off x="1921100" y="4295375"/>
              <a:ext cx="48141" cy="42394"/>
            </a:xfrm>
            <a:custGeom>
              <a:avLst/>
              <a:gdLst/>
              <a:ahLst/>
              <a:cxnLst/>
              <a:rect l="l" t="t" r="r" b="b"/>
              <a:pathLst>
                <a:path w="1818" h="1601" extrusionOk="0">
                  <a:moveTo>
                    <a:pt x="901" y="1"/>
                  </a:moveTo>
                  <a:cubicBezTo>
                    <a:pt x="805" y="1"/>
                    <a:pt x="708" y="19"/>
                    <a:pt x="614" y="57"/>
                  </a:cubicBezTo>
                  <a:cubicBezTo>
                    <a:pt x="213" y="222"/>
                    <a:pt x="1" y="671"/>
                    <a:pt x="166" y="1095"/>
                  </a:cubicBezTo>
                  <a:cubicBezTo>
                    <a:pt x="293" y="1403"/>
                    <a:pt x="587" y="1600"/>
                    <a:pt x="908" y="1600"/>
                  </a:cubicBezTo>
                  <a:cubicBezTo>
                    <a:pt x="1006" y="1600"/>
                    <a:pt x="1106" y="1582"/>
                    <a:pt x="1204" y="1544"/>
                  </a:cubicBezTo>
                  <a:cubicBezTo>
                    <a:pt x="1605" y="1379"/>
                    <a:pt x="1818" y="930"/>
                    <a:pt x="1653" y="506"/>
                  </a:cubicBezTo>
                  <a:cubicBezTo>
                    <a:pt x="1526" y="198"/>
                    <a:pt x="1218" y="1"/>
                    <a:pt x="9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4" name="Google Shape;994;p13"/>
            <p:cNvSpPr/>
            <p:nvPr/>
          </p:nvSpPr>
          <p:spPr>
            <a:xfrm>
              <a:off x="1939239" y="4228141"/>
              <a:ext cx="41256" cy="36357"/>
            </a:xfrm>
            <a:custGeom>
              <a:avLst/>
              <a:gdLst/>
              <a:ahLst/>
              <a:cxnLst/>
              <a:rect l="l" t="t" r="r" b="b"/>
              <a:pathLst>
                <a:path w="1558" h="1373" extrusionOk="0">
                  <a:moveTo>
                    <a:pt x="764" y="1"/>
                  </a:moveTo>
                  <a:cubicBezTo>
                    <a:pt x="683" y="1"/>
                    <a:pt x="600" y="16"/>
                    <a:pt x="519" y="48"/>
                  </a:cubicBezTo>
                  <a:cubicBezTo>
                    <a:pt x="189" y="190"/>
                    <a:pt x="0" y="591"/>
                    <a:pt x="142" y="945"/>
                  </a:cubicBezTo>
                  <a:cubicBezTo>
                    <a:pt x="249" y="1213"/>
                    <a:pt x="505" y="1373"/>
                    <a:pt x="777" y="1373"/>
                  </a:cubicBezTo>
                  <a:cubicBezTo>
                    <a:pt x="864" y="1373"/>
                    <a:pt x="953" y="1356"/>
                    <a:pt x="1038" y="1322"/>
                  </a:cubicBezTo>
                  <a:cubicBezTo>
                    <a:pt x="1369" y="1181"/>
                    <a:pt x="1557" y="803"/>
                    <a:pt x="1416" y="449"/>
                  </a:cubicBezTo>
                  <a:cubicBezTo>
                    <a:pt x="1306" y="176"/>
                    <a:pt x="1042" y="1"/>
                    <a:pt x="7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5" name="Google Shape;995;p13"/>
            <p:cNvSpPr/>
            <p:nvPr/>
          </p:nvSpPr>
          <p:spPr>
            <a:xfrm>
              <a:off x="1976099" y="4277262"/>
              <a:ext cx="28757" cy="25500"/>
            </a:xfrm>
            <a:custGeom>
              <a:avLst/>
              <a:gdLst/>
              <a:ahLst/>
              <a:cxnLst/>
              <a:rect l="l" t="t" r="r" b="b"/>
              <a:pathLst>
                <a:path w="1086" h="963" extrusionOk="0">
                  <a:moveTo>
                    <a:pt x="549" y="1"/>
                  </a:moveTo>
                  <a:cubicBezTo>
                    <a:pt x="491" y="1"/>
                    <a:pt x="433" y="11"/>
                    <a:pt x="378" y="33"/>
                  </a:cubicBezTo>
                  <a:cubicBezTo>
                    <a:pt x="118" y="128"/>
                    <a:pt x="0" y="411"/>
                    <a:pt x="95" y="647"/>
                  </a:cubicBezTo>
                  <a:cubicBezTo>
                    <a:pt x="167" y="846"/>
                    <a:pt x="351" y="962"/>
                    <a:pt x="540" y="962"/>
                  </a:cubicBezTo>
                  <a:cubicBezTo>
                    <a:pt x="597" y="962"/>
                    <a:pt x="654" y="952"/>
                    <a:pt x="708" y="930"/>
                  </a:cubicBezTo>
                  <a:cubicBezTo>
                    <a:pt x="968" y="836"/>
                    <a:pt x="1086" y="553"/>
                    <a:pt x="991" y="293"/>
                  </a:cubicBezTo>
                  <a:cubicBezTo>
                    <a:pt x="919" y="112"/>
                    <a:pt x="736" y="1"/>
                    <a:pt x="5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6" name="Google Shape;996;p13"/>
            <p:cNvSpPr/>
            <p:nvPr/>
          </p:nvSpPr>
          <p:spPr>
            <a:xfrm>
              <a:off x="1672423" y="3530225"/>
              <a:ext cx="46896" cy="46896"/>
            </a:xfrm>
            <a:custGeom>
              <a:avLst/>
              <a:gdLst/>
              <a:ahLst/>
              <a:cxnLst/>
              <a:rect l="l" t="t" r="r" b="b"/>
              <a:pathLst>
                <a:path w="1771" h="1771" extrusionOk="0">
                  <a:moveTo>
                    <a:pt x="874" y="1"/>
                  </a:moveTo>
                  <a:cubicBezTo>
                    <a:pt x="379" y="1"/>
                    <a:pt x="1" y="402"/>
                    <a:pt x="1" y="897"/>
                  </a:cubicBezTo>
                  <a:cubicBezTo>
                    <a:pt x="1" y="1369"/>
                    <a:pt x="379" y="1770"/>
                    <a:pt x="874" y="1770"/>
                  </a:cubicBezTo>
                  <a:cubicBezTo>
                    <a:pt x="1370" y="1770"/>
                    <a:pt x="1771" y="1369"/>
                    <a:pt x="1771" y="897"/>
                  </a:cubicBezTo>
                  <a:cubicBezTo>
                    <a:pt x="1771" y="402"/>
                    <a:pt x="1370" y="1"/>
                    <a:pt x="8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7" name="Google Shape;997;p13"/>
            <p:cNvSpPr/>
            <p:nvPr/>
          </p:nvSpPr>
          <p:spPr>
            <a:xfrm>
              <a:off x="1672423" y="3253452"/>
              <a:ext cx="134360" cy="134969"/>
            </a:xfrm>
            <a:custGeom>
              <a:avLst/>
              <a:gdLst/>
              <a:ahLst/>
              <a:cxnLst/>
              <a:rect l="l" t="t" r="r" b="b"/>
              <a:pathLst>
                <a:path w="5074" h="5097" extrusionOk="0">
                  <a:moveTo>
                    <a:pt x="2549" y="0"/>
                  </a:moveTo>
                  <a:cubicBezTo>
                    <a:pt x="1134" y="0"/>
                    <a:pt x="1" y="1156"/>
                    <a:pt x="1" y="2548"/>
                  </a:cubicBezTo>
                  <a:cubicBezTo>
                    <a:pt x="1" y="3964"/>
                    <a:pt x="1134" y="5097"/>
                    <a:pt x="2549" y="5097"/>
                  </a:cubicBezTo>
                  <a:cubicBezTo>
                    <a:pt x="3941" y="5097"/>
                    <a:pt x="5074" y="3964"/>
                    <a:pt x="5074" y="2548"/>
                  </a:cubicBezTo>
                  <a:cubicBezTo>
                    <a:pt x="5074" y="1156"/>
                    <a:pt x="3941" y="0"/>
                    <a:pt x="25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8" name="Google Shape;998;p13"/>
            <p:cNvSpPr/>
            <p:nvPr/>
          </p:nvSpPr>
          <p:spPr>
            <a:xfrm>
              <a:off x="1771168" y="3449645"/>
              <a:ext cx="60613" cy="60004"/>
            </a:xfrm>
            <a:custGeom>
              <a:avLst/>
              <a:gdLst/>
              <a:ahLst/>
              <a:cxnLst/>
              <a:rect l="l" t="t" r="r" b="b"/>
              <a:pathLst>
                <a:path w="2289" h="2266" extrusionOk="0">
                  <a:moveTo>
                    <a:pt x="1133" y="0"/>
                  </a:moveTo>
                  <a:cubicBezTo>
                    <a:pt x="519" y="0"/>
                    <a:pt x="0" y="496"/>
                    <a:pt x="0" y="1133"/>
                  </a:cubicBezTo>
                  <a:cubicBezTo>
                    <a:pt x="0" y="1746"/>
                    <a:pt x="519" y="2265"/>
                    <a:pt x="1133" y="2265"/>
                  </a:cubicBezTo>
                  <a:cubicBezTo>
                    <a:pt x="1770" y="2265"/>
                    <a:pt x="2289" y="1746"/>
                    <a:pt x="2289" y="1133"/>
                  </a:cubicBezTo>
                  <a:cubicBezTo>
                    <a:pt x="2289" y="496"/>
                    <a:pt x="1770" y="0"/>
                    <a:pt x="11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99" name="Google Shape;999;p13"/>
          <p:cNvGrpSpPr/>
          <p:nvPr/>
        </p:nvGrpSpPr>
        <p:grpSpPr>
          <a:xfrm>
            <a:off x="10796479" y="5684978"/>
            <a:ext cx="637363" cy="547501"/>
            <a:chOff x="5263209" y="4056946"/>
            <a:chExt cx="478022" cy="410626"/>
          </a:xfrm>
        </p:grpSpPr>
        <p:sp>
          <p:nvSpPr>
            <p:cNvPr id="1000" name="Google Shape;1000;p13"/>
            <p:cNvSpPr/>
            <p:nvPr/>
          </p:nvSpPr>
          <p:spPr>
            <a:xfrm>
              <a:off x="5668728" y="4056946"/>
              <a:ext cx="72502" cy="71893"/>
            </a:xfrm>
            <a:custGeom>
              <a:avLst/>
              <a:gdLst/>
              <a:ahLst/>
              <a:cxnLst/>
              <a:rect l="l" t="t" r="r" b="b"/>
              <a:pathLst>
                <a:path w="2738" h="2715" extrusionOk="0">
                  <a:moveTo>
                    <a:pt x="1369" y="1"/>
                  </a:moveTo>
                  <a:cubicBezTo>
                    <a:pt x="614" y="1"/>
                    <a:pt x="0" y="614"/>
                    <a:pt x="0" y="1369"/>
                  </a:cubicBezTo>
                  <a:cubicBezTo>
                    <a:pt x="0" y="2101"/>
                    <a:pt x="614" y="2714"/>
                    <a:pt x="1369" y="2714"/>
                  </a:cubicBezTo>
                  <a:cubicBezTo>
                    <a:pt x="2124" y="2714"/>
                    <a:pt x="2737" y="2101"/>
                    <a:pt x="2737" y="1369"/>
                  </a:cubicBezTo>
                  <a:cubicBezTo>
                    <a:pt x="2737" y="614"/>
                    <a:pt x="2124" y="1"/>
                    <a:pt x="13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1" name="Google Shape;1001;p13"/>
            <p:cNvSpPr/>
            <p:nvPr/>
          </p:nvSpPr>
          <p:spPr>
            <a:xfrm>
              <a:off x="5263209" y="4093806"/>
              <a:ext cx="345564" cy="373765"/>
            </a:xfrm>
            <a:custGeom>
              <a:avLst/>
              <a:gdLst/>
              <a:ahLst/>
              <a:cxnLst/>
              <a:rect l="l" t="t" r="r" b="b"/>
              <a:pathLst>
                <a:path w="13050" h="14115" extrusionOk="0">
                  <a:moveTo>
                    <a:pt x="6065" y="1"/>
                  </a:moveTo>
                  <a:cubicBezTo>
                    <a:pt x="5782" y="260"/>
                    <a:pt x="5475" y="520"/>
                    <a:pt x="5192" y="732"/>
                  </a:cubicBezTo>
                  <a:cubicBezTo>
                    <a:pt x="4036" y="1558"/>
                    <a:pt x="2809" y="2242"/>
                    <a:pt x="1535" y="2809"/>
                  </a:cubicBezTo>
                  <a:cubicBezTo>
                    <a:pt x="1039" y="3045"/>
                    <a:pt x="520" y="3257"/>
                    <a:pt x="1" y="3422"/>
                  </a:cubicBezTo>
                  <a:cubicBezTo>
                    <a:pt x="25" y="3564"/>
                    <a:pt x="95" y="3682"/>
                    <a:pt x="166" y="3800"/>
                  </a:cubicBezTo>
                  <a:cubicBezTo>
                    <a:pt x="662" y="4578"/>
                    <a:pt x="1228" y="5357"/>
                    <a:pt x="1865" y="6065"/>
                  </a:cubicBezTo>
                  <a:cubicBezTo>
                    <a:pt x="3587" y="8212"/>
                    <a:pt x="4980" y="10619"/>
                    <a:pt x="6018" y="13191"/>
                  </a:cubicBezTo>
                  <a:cubicBezTo>
                    <a:pt x="6112" y="13521"/>
                    <a:pt x="6301" y="13780"/>
                    <a:pt x="6560" y="13993"/>
                  </a:cubicBezTo>
                  <a:cubicBezTo>
                    <a:pt x="6702" y="14064"/>
                    <a:pt x="6891" y="14111"/>
                    <a:pt x="7056" y="14111"/>
                  </a:cubicBezTo>
                  <a:cubicBezTo>
                    <a:pt x="7113" y="14113"/>
                    <a:pt x="7169" y="14114"/>
                    <a:pt x="7226" y="14114"/>
                  </a:cubicBezTo>
                  <a:cubicBezTo>
                    <a:pt x="7735" y="14114"/>
                    <a:pt x="8240" y="14019"/>
                    <a:pt x="8708" y="13828"/>
                  </a:cubicBezTo>
                  <a:cubicBezTo>
                    <a:pt x="8708" y="13828"/>
                    <a:pt x="11185" y="12813"/>
                    <a:pt x="12860" y="11161"/>
                  </a:cubicBezTo>
                  <a:lnTo>
                    <a:pt x="13049" y="10996"/>
                  </a:lnTo>
                  <a:cubicBezTo>
                    <a:pt x="10288" y="7622"/>
                    <a:pt x="7929" y="3941"/>
                    <a:pt x="60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2" name="Google Shape;1002;p13"/>
            <p:cNvSpPr/>
            <p:nvPr/>
          </p:nvSpPr>
          <p:spPr>
            <a:xfrm>
              <a:off x="5422595" y="4062506"/>
              <a:ext cx="209351" cy="323692"/>
            </a:xfrm>
            <a:custGeom>
              <a:avLst/>
              <a:gdLst/>
              <a:ahLst/>
              <a:cxnLst/>
              <a:rect l="l" t="t" r="r" b="b"/>
              <a:pathLst>
                <a:path w="7906" h="12224" extrusionOk="0">
                  <a:moveTo>
                    <a:pt x="1157" y="1"/>
                  </a:moveTo>
                  <a:cubicBezTo>
                    <a:pt x="827" y="449"/>
                    <a:pt x="426" y="850"/>
                    <a:pt x="1" y="1228"/>
                  </a:cubicBezTo>
                  <a:cubicBezTo>
                    <a:pt x="1865" y="5168"/>
                    <a:pt x="4224" y="8849"/>
                    <a:pt x="6985" y="12223"/>
                  </a:cubicBezTo>
                  <a:cubicBezTo>
                    <a:pt x="7315" y="11916"/>
                    <a:pt x="7599" y="11515"/>
                    <a:pt x="7787" y="11091"/>
                  </a:cubicBezTo>
                  <a:cubicBezTo>
                    <a:pt x="7858" y="10925"/>
                    <a:pt x="7905" y="10760"/>
                    <a:pt x="7905" y="10572"/>
                  </a:cubicBezTo>
                  <a:cubicBezTo>
                    <a:pt x="7835" y="10265"/>
                    <a:pt x="7669" y="9958"/>
                    <a:pt x="7433" y="9746"/>
                  </a:cubicBezTo>
                  <a:cubicBezTo>
                    <a:pt x="5569" y="7693"/>
                    <a:pt x="4036" y="5381"/>
                    <a:pt x="2856" y="2879"/>
                  </a:cubicBezTo>
                  <a:cubicBezTo>
                    <a:pt x="2478" y="2006"/>
                    <a:pt x="2054" y="1157"/>
                    <a:pt x="1558" y="355"/>
                  </a:cubicBezTo>
                  <a:cubicBezTo>
                    <a:pt x="1487" y="213"/>
                    <a:pt x="1369" y="95"/>
                    <a:pt x="1228" y="24"/>
                  </a:cubicBezTo>
                  <a:lnTo>
                    <a:pt x="115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3" name="Google Shape;1003;p13"/>
            <p:cNvSpPr/>
            <p:nvPr/>
          </p:nvSpPr>
          <p:spPr>
            <a:xfrm>
              <a:off x="5264399" y="4061632"/>
              <a:ext cx="191239" cy="124615"/>
            </a:xfrm>
            <a:custGeom>
              <a:avLst/>
              <a:gdLst/>
              <a:ahLst/>
              <a:cxnLst/>
              <a:rect l="l" t="t" r="r" b="b"/>
              <a:pathLst>
                <a:path w="7222" h="4706" extrusionOk="0">
                  <a:moveTo>
                    <a:pt x="6962" y="0"/>
                  </a:moveTo>
                  <a:cubicBezTo>
                    <a:pt x="6924" y="0"/>
                    <a:pt x="6885" y="3"/>
                    <a:pt x="6844" y="10"/>
                  </a:cubicBezTo>
                  <a:cubicBezTo>
                    <a:pt x="6089" y="105"/>
                    <a:pt x="5333" y="341"/>
                    <a:pt x="4649" y="671"/>
                  </a:cubicBezTo>
                  <a:cubicBezTo>
                    <a:pt x="3399" y="1284"/>
                    <a:pt x="2219" y="2063"/>
                    <a:pt x="1157" y="2960"/>
                  </a:cubicBezTo>
                  <a:cubicBezTo>
                    <a:pt x="803" y="3314"/>
                    <a:pt x="473" y="3715"/>
                    <a:pt x="190" y="4139"/>
                  </a:cubicBezTo>
                  <a:cubicBezTo>
                    <a:pt x="72" y="4281"/>
                    <a:pt x="1" y="4446"/>
                    <a:pt x="1" y="4611"/>
                  </a:cubicBezTo>
                  <a:cubicBezTo>
                    <a:pt x="1" y="4635"/>
                    <a:pt x="1" y="4659"/>
                    <a:pt x="1" y="4706"/>
                  </a:cubicBezTo>
                  <a:cubicBezTo>
                    <a:pt x="520" y="4517"/>
                    <a:pt x="1016" y="4305"/>
                    <a:pt x="1511" y="4069"/>
                  </a:cubicBezTo>
                  <a:cubicBezTo>
                    <a:pt x="2809" y="3502"/>
                    <a:pt x="4036" y="2818"/>
                    <a:pt x="5192" y="1992"/>
                  </a:cubicBezTo>
                  <a:cubicBezTo>
                    <a:pt x="5947" y="1450"/>
                    <a:pt x="6631" y="789"/>
                    <a:pt x="7221" y="34"/>
                  </a:cubicBezTo>
                  <a:cubicBezTo>
                    <a:pt x="7138" y="17"/>
                    <a:pt x="7054" y="0"/>
                    <a:pt x="696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4" name="Google Shape;1004;p13"/>
            <p:cNvSpPr/>
            <p:nvPr/>
          </p:nvSpPr>
          <p:spPr>
            <a:xfrm>
              <a:off x="5316964" y="4159425"/>
              <a:ext cx="208080" cy="273088"/>
            </a:xfrm>
            <a:custGeom>
              <a:avLst/>
              <a:gdLst/>
              <a:ahLst/>
              <a:cxnLst/>
              <a:rect l="l" t="t" r="r" b="b"/>
              <a:pathLst>
                <a:path w="7858" h="10313" extrusionOk="0">
                  <a:moveTo>
                    <a:pt x="2289" y="0"/>
                  </a:moveTo>
                  <a:lnTo>
                    <a:pt x="1534" y="472"/>
                  </a:lnTo>
                  <a:cubicBezTo>
                    <a:pt x="1799" y="886"/>
                    <a:pt x="1437" y="1288"/>
                    <a:pt x="1067" y="1288"/>
                  </a:cubicBezTo>
                  <a:cubicBezTo>
                    <a:pt x="909" y="1288"/>
                    <a:pt x="750" y="1215"/>
                    <a:pt x="637" y="1038"/>
                  </a:cubicBezTo>
                  <a:lnTo>
                    <a:pt x="95" y="1369"/>
                  </a:lnTo>
                  <a:cubicBezTo>
                    <a:pt x="24" y="1416"/>
                    <a:pt x="0" y="1510"/>
                    <a:pt x="47" y="1605"/>
                  </a:cubicBezTo>
                  <a:lnTo>
                    <a:pt x="5451" y="10241"/>
                  </a:lnTo>
                  <a:cubicBezTo>
                    <a:pt x="5481" y="10286"/>
                    <a:pt x="5531" y="10312"/>
                    <a:pt x="5582" y="10312"/>
                  </a:cubicBezTo>
                  <a:cubicBezTo>
                    <a:pt x="5610" y="10312"/>
                    <a:pt x="5638" y="10305"/>
                    <a:pt x="5663" y="10288"/>
                  </a:cubicBezTo>
                  <a:lnTo>
                    <a:pt x="6206" y="9958"/>
                  </a:lnTo>
                  <a:cubicBezTo>
                    <a:pt x="5943" y="9530"/>
                    <a:pt x="6298" y="9137"/>
                    <a:pt x="6665" y="9137"/>
                  </a:cubicBezTo>
                  <a:cubicBezTo>
                    <a:pt x="6825" y="9137"/>
                    <a:pt x="6988" y="9212"/>
                    <a:pt x="7102" y="9391"/>
                  </a:cubicBezTo>
                  <a:lnTo>
                    <a:pt x="7857" y="8919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5" name="Google Shape;1005;p13"/>
            <p:cNvSpPr/>
            <p:nvPr/>
          </p:nvSpPr>
          <p:spPr>
            <a:xfrm>
              <a:off x="5376942" y="4138611"/>
              <a:ext cx="183083" cy="257015"/>
            </a:xfrm>
            <a:custGeom>
              <a:avLst/>
              <a:gdLst/>
              <a:ahLst/>
              <a:cxnLst/>
              <a:rect l="l" t="t" r="r" b="b"/>
              <a:pathLst>
                <a:path w="6914" h="9706" extrusionOk="0">
                  <a:moveTo>
                    <a:pt x="1341" y="0"/>
                  </a:moveTo>
                  <a:cubicBezTo>
                    <a:pt x="1305" y="0"/>
                    <a:pt x="1266" y="12"/>
                    <a:pt x="1227" y="31"/>
                  </a:cubicBezTo>
                  <a:lnTo>
                    <a:pt x="0" y="786"/>
                  </a:lnTo>
                  <a:lnTo>
                    <a:pt x="5569" y="9705"/>
                  </a:lnTo>
                  <a:lnTo>
                    <a:pt x="6796" y="8950"/>
                  </a:lnTo>
                  <a:cubicBezTo>
                    <a:pt x="6890" y="8903"/>
                    <a:pt x="6914" y="8785"/>
                    <a:pt x="6867" y="8714"/>
                  </a:cubicBezTo>
                  <a:lnTo>
                    <a:pt x="1463" y="78"/>
                  </a:lnTo>
                  <a:cubicBezTo>
                    <a:pt x="1436" y="23"/>
                    <a:pt x="1392" y="0"/>
                    <a:pt x="1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6" name="Google Shape;1006;p13"/>
            <p:cNvSpPr/>
            <p:nvPr/>
          </p:nvSpPr>
          <p:spPr>
            <a:xfrm>
              <a:off x="5389440" y="4264022"/>
              <a:ext cx="61248" cy="54019"/>
            </a:xfrm>
            <a:custGeom>
              <a:avLst/>
              <a:gdLst/>
              <a:ahLst/>
              <a:cxnLst/>
              <a:rect l="l" t="t" r="r" b="b"/>
              <a:pathLst>
                <a:path w="2313" h="2040" extrusionOk="0">
                  <a:moveTo>
                    <a:pt x="1153" y="0"/>
                  </a:moveTo>
                  <a:cubicBezTo>
                    <a:pt x="971" y="0"/>
                    <a:pt x="785" y="50"/>
                    <a:pt x="614" y="156"/>
                  </a:cubicBezTo>
                  <a:cubicBezTo>
                    <a:pt x="142" y="463"/>
                    <a:pt x="0" y="1076"/>
                    <a:pt x="307" y="1548"/>
                  </a:cubicBezTo>
                  <a:cubicBezTo>
                    <a:pt x="489" y="1867"/>
                    <a:pt x="819" y="2040"/>
                    <a:pt x="1157" y="2040"/>
                  </a:cubicBezTo>
                  <a:cubicBezTo>
                    <a:pt x="1343" y="2040"/>
                    <a:pt x="1531" y="1987"/>
                    <a:pt x="1699" y="1878"/>
                  </a:cubicBezTo>
                  <a:cubicBezTo>
                    <a:pt x="2171" y="1595"/>
                    <a:pt x="2313" y="958"/>
                    <a:pt x="2029" y="486"/>
                  </a:cubicBezTo>
                  <a:cubicBezTo>
                    <a:pt x="1829" y="178"/>
                    <a:pt x="1497" y="0"/>
                    <a:pt x="1153" y="0"/>
                  </a:cubicBezTo>
                  <a:close/>
                </a:path>
              </a:pathLst>
            </a:custGeom>
            <a:solidFill>
              <a:srgbClr val="73BC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7" name="Google Shape;1007;p13"/>
            <p:cNvSpPr/>
            <p:nvPr/>
          </p:nvSpPr>
          <p:spPr>
            <a:xfrm>
              <a:off x="5406308" y="4272522"/>
              <a:ext cx="28148" cy="36251"/>
            </a:xfrm>
            <a:custGeom>
              <a:avLst/>
              <a:gdLst/>
              <a:ahLst/>
              <a:cxnLst/>
              <a:rect l="l" t="t" r="r" b="b"/>
              <a:pathLst>
                <a:path w="1063" h="1369" extrusionOk="0">
                  <a:moveTo>
                    <a:pt x="354" y="0"/>
                  </a:moveTo>
                  <a:lnTo>
                    <a:pt x="0" y="236"/>
                  </a:lnTo>
                  <a:lnTo>
                    <a:pt x="708" y="1369"/>
                  </a:lnTo>
                  <a:lnTo>
                    <a:pt x="1062" y="1156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8" name="Google Shape;1008;p13"/>
            <p:cNvSpPr/>
            <p:nvPr/>
          </p:nvSpPr>
          <p:spPr>
            <a:xfrm>
              <a:off x="5402548" y="4276892"/>
              <a:ext cx="36278" cy="28122"/>
            </a:xfrm>
            <a:custGeom>
              <a:avLst/>
              <a:gdLst/>
              <a:ahLst/>
              <a:cxnLst/>
              <a:rect l="l" t="t" r="r" b="b"/>
              <a:pathLst>
                <a:path w="1370" h="1062" extrusionOk="0">
                  <a:moveTo>
                    <a:pt x="1133" y="0"/>
                  </a:moveTo>
                  <a:lnTo>
                    <a:pt x="1" y="708"/>
                  </a:lnTo>
                  <a:lnTo>
                    <a:pt x="213" y="1062"/>
                  </a:lnTo>
                  <a:lnTo>
                    <a:pt x="1369" y="354"/>
                  </a:lnTo>
                  <a:lnTo>
                    <a:pt x="113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9" name="Google Shape;1009;p13"/>
            <p:cNvSpPr/>
            <p:nvPr/>
          </p:nvSpPr>
          <p:spPr>
            <a:xfrm>
              <a:off x="5315639" y="4091502"/>
              <a:ext cx="81876" cy="50233"/>
            </a:xfrm>
            <a:custGeom>
              <a:avLst/>
              <a:gdLst/>
              <a:ahLst/>
              <a:cxnLst/>
              <a:rect l="l" t="t" r="r" b="b"/>
              <a:pathLst>
                <a:path w="3092" h="1897" extrusionOk="0">
                  <a:moveTo>
                    <a:pt x="2810" y="0"/>
                  </a:moveTo>
                  <a:cubicBezTo>
                    <a:pt x="2527" y="0"/>
                    <a:pt x="1946" y="243"/>
                    <a:pt x="1322" y="628"/>
                  </a:cubicBezTo>
                  <a:cubicBezTo>
                    <a:pt x="543" y="1100"/>
                    <a:pt x="1" y="1666"/>
                    <a:pt x="119" y="1832"/>
                  </a:cubicBezTo>
                  <a:cubicBezTo>
                    <a:pt x="146" y="1876"/>
                    <a:pt x="207" y="1897"/>
                    <a:pt x="294" y="1897"/>
                  </a:cubicBezTo>
                  <a:cubicBezTo>
                    <a:pt x="580" y="1897"/>
                    <a:pt x="1149" y="1669"/>
                    <a:pt x="1747" y="1289"/>
                  </a:cubicBezTo>
                  <a:cubicBezTo>
                    <a:pt x="2525" y="793"/>
                    <a:pt x="3092" y="251"/>
                    <a:pt x="2974" y="62"/>
                  </a:cubicBezTo>
                  <a:cubicBezTo>
                    <a:pt x="2948" y="20"/>
                    <a:pt x="2891" y="0"/>
                    <a:pt x="28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10" name="Google Shape;1010;p13"/>
          <p:cNvGrpSpPr/>
          <p:nvPr/>
        </p:nvGrpSpPr>
        <p:grpSpPr>
          <a:xfrm>
            <a:off x="9592645" y="5603950"/>
            <a:ext cx="1147161" cy="1180633"/>
            <a:chOff x="4228489" y="3826381"/>
            <a:chExt cx="860371" cy="885475"/>
          </a:xfrm>
        </p:grpSpPr>
        <p:sp>
          <p:nvSpPr>
            <p:cNvPr id="1011" name="Google Shape;1011;p13"/>
            <p:cNvSpPr/>
            <p:nvPr/>
          </p:nvSpPr>
          <p:spPr>
            <a:xfrm>
              <a:off x="4352807" y="3914462"/>
              <a:ext cx="579243" cy="597376"/>
            </a:xfrm>
            <a:custGeom>
              <a:avLst/>
              <a:gdLst/>
              <a:ahLst/>
              <a:cxnLst/>
              <a:rect l="l" t="t" r="r" b="b"/>
              <a:pathLst>
                <a:path w="21850" h="22534" extrusionOk="0">
                  <a:moveTo>
                    <a:pt x="18853" y="0"/>
                  </a:moveTo>
                  <a:lnTo>
                    <a:pt x="0" y="19679"/>
                  </a:lnTo>
                  <a:lnTo>
                    <a:pt x="2973" y="22534"/>
                  </a:lnTo>
                  <a:lnTo>
                    <a:pt x="21849" y="2855"/>
                  </a:lnTo>
                  <a:lnTo>
                    <a:pt x="1885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2" name="Google Shape;1012;p13"/>
            <p:cNvSpPr/>
            <p:nvPr/>
          </p:nvSpPr>
          <p:spPr>
            <a:xfrm>
              <a:off x="4430985" y="3989474"/>
              <a:ext cx="578588" cy="597336"/>
            </a:xfrm>
            <a:custGeom>
              <a:avLst/>
              <a:gdLst/>
              <a:ahLst/>
              <a:cxnLst/>
              <a:rect l="l" t="t" r="r" b="b"/>
              <a:pathLst>
                <a:path w="21850" h="22558" extrusionOk="0">
                  <a:moveTo>
                    <a:pt x="18876" y="0"/>
                  </a:moveTo>
                  <a:lnTo>
                    <a:pt x="0" y="19679"/>
                  </a:lnTo>
                  <a:lnTo>
                    <a:pt x="2997" y="22557"/>
                  </a:lnTo>
                  <a:lnTo>
                    <a:pt x="21849" y="2855"/>
                  </a:lnTo>
                  <a:lnTo>
                    <a:pt x="1887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3" name="Google Shape;1013;p13"/>
            <p:cNvSpPr/>
            <p:nvPr/>
          </p:nvSpPr>
          <p:spPr>
            <a:xfrm>
              <a:off x="4987627" y="3826976"/>
              <a:ext cx="101233" cy="70013"/>
            </a:xfrm>
            <a:custGeom>
              <a:avLst/>
              <a:gdLst/>
              <a:ahLst/>
              <a:cxnLst/>
              <a:rect l="l" t="t" r="r" b="b"/>
              <a:pathLst>
                <a:path w="3823" h="2644" extrusionOk="0">
                  <a:moveTo>
                    <a:pt x="3823" y="1"/>
                  </a:moveTo>
                  <a:lnTo>
                    <a:pt x="0" y="1417"/>
                  </a:lnTo>
                  <a:lnTo>
                    <a:pt x="1274" y="2644"/>
                  </a:lnTo>
                  <a:lnTo>
                    <a:pt x="382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4" name="Google Shape;1014;p13"/>
            <p:cNvSpPr/>
            <p:nvPr/>
          </p:nvSpPr>
          <p:spPr>
            <a:xfrm>
              <a:off x="5020172" y="3826381"/>
              <a:ext cx="67498" cy="102504"/>
            </a:xfrm>
            <a:custGeom>
              <a:avLst/>
              <a:gdLst/>
              <a:ahLst/>
              <a:cxnLst/>
              <a:rect l="l" t="t" r="r" b="b"/>
              <a:pathLst>
                <a:path w="2549" h="3871" extrusionOk="0">
                  <a:moveTo>
                    <a:pt x="2549" y="1"/>
                  </a:moveTo>
                  <a:lnTo>
                    <a:pt x="0" y="2644"/>
                  </a:lnTo>
                  <a:lnTo>
                    <a:pt x="1275" y="3871"/>
                  </a:lnTo>
                  <a:lnTo>
                    <a:pt x="254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5" name="Google Shape;1015;p13"/>
            <p:cNvSpPr/>
            <p:nvPr/>
          </p:nvSpPr>
          <p:spPr>
            <a:xfrm>
              <a:off x="4852657" y="3864473"/>
              <a:ext cx="168731" cy="125621"/>
            </a:xfrm>
            <a:custGeom>
              <a:avLst/>
              <a:gdLst/>
              <a:ahLst/>
              <a:cxnLst/>
              <a:rect l="l" t="t" r="r" b="b"/>
              <a:pathLst>
                <a:path w="6372" h="4744" extrusionOk="0">
                  <a:moveTo>
                    <a:pt x="5097" y="1"/>
                  </a:moveTo>
                  <a:lnTo>
                    <a:pt x="1" y="1888"/>
                  </a:lnTo>
                  <a:lnTo>
                    <a:pt x="2997" y="4743"/>
                  </a:lnTo>
                  <a:lnTo>
                    <a:pt x="6371" y="1228"/>
                  </a:lnTo>
                  <a:lnTo>
                    <a:pt x="509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6" name="Google Shape;1016;p13"/>
            <p:cNvSpPr/>
            <p:nvPr/>
          </p:nvSpPr>
          <p:spPr>
            <a:xfrm>
              <a:off x="4930828" y="3896369"/>
              <a:ext cx="123106" cy="168731"/>
            </a:xfrm>
            <a:custGeom>
              <a:avLst/>
              <a:gdLst/>
              <a:ahLst/>
              <a:cxnLst/>
              <a:rect l="l" t="t" r="r" b="b"/>
              <a:pathLst>
                <a:path w="4649" h="6372" extrusionOk="0">
                  <a:moveTo>
                    <a:pt x="3374" y="1"/>
                  </a:moveTo>
                  <a:lnTo>
                    <a:pt x="0" y="3516"/>
                  </a:lnTo>
                  <a:lnTo>
                    <a:pt x="2997" y="6371"/>
                  </a:lnTo>
                  <a:lnTo>
                    <a:pt x="4649" y="1228"/>
                  </a:lnTo>
                  <a:lnTo>
                    <a:pt x="337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7" name="Google Shape;1017;p13"/>
            <p:cNvSpPr/>
            <p:nvPr/>
          </p:nvSpPr>
          <p:spPr>
            <a:xfrm>
              <a:off x="4398493" y="4510554"/>
              <a:ext cx="111852" cy="109998"/>
            </a:xfrm>
            <a:custGeom>
              <a:avLst/>
              <a:gdLst/>
              <a:ahLst/>
              <a:cxnLst/>
              <a:rect l="l" t="t" r="r" b="b"/>
              <a:pathLst>
                <a:path w="4224" h="4154" extrusionOk="0">
                  <a:moveTo>
                    <a:pt x="1227" y="1"/>
                  </a:moveTo>
                  <a:lnTo>
                    <a:pt x="0" y="1275"/>
                  </a:lnTo>
                  <a:lnTo>
                    <a:pt x="2997" y="4154"/>
                  </a:lnTo>
                  <a:lnTo>
                    <a:pt x="4224" y="2879"/>
                  </a:lnTo>
                  <a:lnTo>
                    <a:pt x="12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8" name="Google Shape;1018;p13"/>
            <p:cNvSpPr/>
            <p:nvPr/>
          </p:nvSpPr>
          <p:spPr>
            <a:xfrm>
              <a:off x="4320958" y="4435548"/>
              <a:ext cx="111242" cy="109998"/>
            </a:xfrm>
            <a:custGeom>
              <a:avLst/>
              <a:gdLst/>
              <a:ahLst/>
              <a:cxnLst/>
              <a:rect l="l" t="t" r="r" b="b"/>
              <a:pathLst>
                <a:path w="4201" h="4154" extrusionOk="0">
                  <a:moveTo>
                    <a:pt x="1227" y="1"/>
                  </a:moveTo>
                  <a:lnTo>
                    <a:pt x="0" y="1275"/>
                  </a:lnTo>
                  <a:lnTo>
                    <a:pt x="2973" y="4154"/>
                  </a:lnTo>
                  <a:lnTo>
                    <a:pt x="4200" y="2879"/>
                  </a:lnTo>
                  <a:lnTo>
                    <a:pt x="12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9" name="Google Shape;1019;p13"/>
            <p:cNvSpPr/>
            <p:nvPr/>
          </p:nvSpPr>
          <p:spPr>
            <a:xfrm>
              <a:off x="4289130" y="4544317"/>
              <a:ext cx="188723" cy="167539"/>
            </a:xfrm>
            <a:custGeom>
              <a:avLst/>
              <a:gdLst/>
              <a:ahLst/>
              <a:cxnLst/>
              <a:rect l="l" t="t" r="r" b="b"/>
              <a:pathLst>
                <a:path w="7127" h="6327" extrusionOk="0">
                  <a:moveTo>
                    <a:pt x="4154" y="0"/>
                  </a:moveTo>
                  <a:lnTo>
                    <a:pt x="1" y="4318"/>
                  </a:lnTo>
                  <a:lnTo>
                    <a:pt x="1535" y="5757"/>
                  </a:lnTo>
                  <a:cubicBezTo>
                    <a:pt x="1927" y="6138"/>
                    <a:pt x="2437" y="6327"/>
                    <a:pt x="2948" y="6327"/>
                  </a:cubicBezTo>
                  <a:cubicBezTo>
                    <a:pt x="3482" y="6327"/>
                    <a:pt x="4015" y="6120"/>
                    <a:pt x="4413" y="5710"/>
                  </a:cubicBezTo>
                  <a:lnTo>
                    <a:pt x="7127" y="2855"/>
                  </a:lnTo>
                  <a:lnTo>
                    <a:pt x="415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0" name="Google Shape;1020;p13"/>
            <p:cNvSpPr/>
            <p:nvPr/>
          </p:nvSpPr>
          <p:spPr>
            <a:xfrm>
              <a:off x="4228489" y="4469284"/>
              <a:ext cx="171220" cy="189968"/>
            </a:xfrm>
            <a:custGeom>
              <a:avLst/>
              <a:gdLst/>
              <a:ahLst/>
              <a:cxnLst/>
              <a:rect l="l" t="t" r="r" b="b"/>
              <a:pathLst>
                <a:path w="6466" h="7174" extrusionOk="0">
                  <a:moveTo>
                    <a:pt x="3492" y="1"/>
                  </a:moveTo>
                  <a:lnTo>
                    <a:pt x="779" y="2832"/>
                  </a:lnTo>
                  <a:cubicBezTo>
                    <a:pt x="0" y="3658"/>
                    <a:pt x="24" y="4932"/>
                    <a:pt x="826" y="5711"/>
                  </a:cubicBezTo>
                  <a:lnTo>
                    <a:pt x="2336" y="7174"/>
                  </a:lnTo>
                  <a:lnTo>
                    <a:pt x="6465" y="2856"/>
                  </a:lnTo>
                  <a:lnTo>
                    <a:pt x="349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1" name="Google Shape;1021;p13"/>
            <p:cNvSpPr/>
            <p:nvPr/>
          </p:nvSpPr>
          <p:spPr>
            <a:xfrm>
              <a:off x="4405959" y="3965758"/>
              <a:ext cx="526091" cy="546079"/>
            </a:xfrm>
            <a:custGeom>
              <a:avLst/>
              <a:gdLst/>
              <a:ahLst/>
              <a:cxnLst/>
              <a:rect l="l" t="t" r="r" b="b"/>
              <a:pathLst>
                <a:path w="19845" h="20599" extrusionOk="0">
                  <a:moveTo>
                    <a:pt x="18877" y="0"/>
                  </a:moveTo>
                  <a:lnTo>
                    <a:pt x="1" y="19679"/>
                  </a:lnTo>
                  <a:lnTo>
                    <a:pt x="968" y="20599"/>
                  </a:lnTo>
                  <a:lnTo>
                    <a:pt x="19844" y="920"/>
                  </a:lnTo>
                  <a:lnTo>
                    <a:pt x="188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2" name="Google Shape;1022;p13"/>
            <p:cNvSpPr/>
            <p:nvPr/>
          </p:nvSpPr>
          <p:spPr>
            <a:xfrm>
              <a:off x="4430985" y="3989474"/>
              <a:ext cx="525469" cy="545488"/>
            </a:xfrm>
            <a:custGeom>
              <a:avLst/>
              <a:gdLst/>
              <a:ahLst/>
              <a:cxnLst/>
              <a:rect l="l" t="t" r="r" b="b"/>
              <a:pathLst>
                <a:path w="19844" h="20600" extrusionOk="0">
                  <a:moveTo>
                    <a:pt x="18876" y="0"/>
                  </a:moveTo>
                  <a:lnTo>
                    <a:pt x="0" y="19679"/>
                  </a:lnTo>
                  <a:lnTo>
                    <a:pt x="967" y="20599"/>
                  </a:lnTo>
                  <a:lnTo>
                    <a:pt x="19844" y="921"/>
                  </a:lnTo>
                  <a:lnTo>
                    <a:pt x="1887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8189498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" name="Google Shape;1024;p14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1025" name="Google Shape;1025;p14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6" name="Google Shape;1026;p14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7" name="Google Shape;1027;p14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8" name="Google Shape;1028;p14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9" name="Google Shape;1029;p14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0" name="Google Shape;1030;p14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1" name="Google Shape;1031;p14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2" name="Google Shape;1032;p14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3" name="Google Shape;1033;p14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4" name="Google Shape;1034;p14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5" name="Google Shape;1035;p14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6" name="Google Shape;1036;p14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7" name="Google Shape;1037;p14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8" name="Google Shape;1038;p14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9" name="Google Shape;1039;p14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0" name="Google Shape;1040;p14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1" name="Google Shape;1041;p14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2" name="Google Shape;1042;p14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3" name="Google Shape;1043;p14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4" name="Google Shape;1044;p14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5" name="Google Shape;1045;p14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6" name="Google Shape;1046;p14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7" name="Google Shape;1047;p14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8" name="Google Shape;1048;p14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049" name="Google Shape;1049;p14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50" name="Google Shape;1050;p14"/>
          <p:cNvSpPr txBox="1">
            <a:spLocks noGrp="1"/>
          </p:cNvSpPr>
          <p:nvPr>
            <p:ph type="title"/>
          </p:nvPr>
        </p:nvSpPr>
        <p:spPr>
          <a:xfrm>
            <a:off x="3937231" y="1548968"/>
            <a:ext cx="3159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7333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51" name="Google Shape;1051;p14"/>
          <p:cNvSpPr txBox="1">
            <a:spLocks noGrp="1"/>
          </p:cNvSpPr>
          <p:nvPr>
            <p:ph type="subTitle" idx="1"/>
          </p:nvPr>
        </p:nvSpPr>
        <p:spPr>
          <a:xfrm>
            <a:off x="3820200" y="4532232"/>
            <a:ext cx="4551600" cy="77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1052" name="Google Shape;1052;p14"/>
          <p:cNvGrpSpPr/>
          <p:nvPr/>
        </p:nvGrpSpPr>
        <p:grpSpPr>
          <a:xfrm rot="10800000">
            <a:off x="9285655" y="879235"/>
            <a:ext cx="464116" cy="649533"/>
            <a:chOff x="2157913" y="1144688"/>
            <a:chExt cx="267451" cy="374299"/>
          </a:xfrm>
        </p:grpSpPr>
        <p:sp>
          <p:nvSpPr>
            <p:cNvPr id="1053" name="Google Shape;1053;p14"/>
            <p:cNvSpPr/>
            <p:nvPr/>
          </p:nvSpPr>
          <p:spPr>
            <a:xfrm>
              <a:off x="2157913" y="1468358"/>
              <a:ext cx="50630" cy="50630"/>
            </a:xfrm>
            <a:custGeom>
              <a:avLst/>
              <a:gdLst/>
              <a:ahLst/>
              <a:cxnLst/>
              <a:rect l="l" t="t" r="r" b="b"/>
              <a:pathLst>
                <a:path w="1912" h="1912" extrusionOk="0">
                  <a:moveTo>
                    <a:pt x="968" y="0"/>
                  </a:moveTo>
                  <a:cubicBezTo>
                    <a:pt x="425" y="0"/>
                    <a:pt x="1" y="425"/>
                    <a:pt x="1" y="968"/>
                  </a:cubicBezTo>
                  <a:cubicBezTo>
                    <a:pt x="1" y="1487"/>
                    <a:pt x="425" y="1911"/>
                    <a:pt x="968" y="1911"/>
                  </a:cubicBezTo>
                  <a:cubicBezTo>
                    <a:pt x="1487" y="1911"/>
                    <a:pt x="1912" y="1487"/>
                    <a:pt x="1912" y="968"/>
                  </a:cubicBezTo>
                  <a:cubicBezTo>
                    <a:pt x="1912" y="425"/>
                    <a:pt x="1487" y="0"/>
                    <a:pt x="9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4" name="Google Shape;1054;p14"/>
            <p:cNvSpPr/>
            <p:nvPr/>
          </p:nvSpPr>
          <p:spPr>
            <a:xfrm>
              <a:off x="2392211" y="1144688"/>
              <a:ext cx="33153" cy="33788"/>
            </a:xfrm>
            <a:custGeom>
              <a:avLst/>
              <a:gdLst/>
              <a:ahLst/>
              <a:cxnLst/>
              <a:rect l="l" t="t" r="r" b="b"/>
              <a:pathLst>
                <a:path w="1252" h="1276" extrusionOk="0">
                  <a:moveTo>
                    <a:pt x="638" y="1"/>
                  </a:moveTo>
                  <a:cubicBezTo>
                    <a:pt x="284" y="1"/>
                    <a:pt x="1" y="284"/>
                    <a:pt x="1" y="638"/>
                  </a:cubicBezTo>
                  <a:cubicBezTo>
                    <a:pt x="1" y="992"/>
                    <a:pt x="284" y="1275"/>
                    <a:pt x="638" y="1275"/>
                  </a:cubicBezTo>
                  <a:cubicBezTo>
                    <a:pt x="992" y="1275"/>
                    <a:pt x="1251" y="992"/>
                    <a:pt x="1251" y="638"/>
                  </a:cubicBezTo>
                  <a:cubicBezTo>
                    <a:pt x="1251" y="284"/>
                    <a:pt x="992" y="1"/>
                    <a:pt x="6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055" name="Google Shape;1055;p14"/>
          <p:cNvSpPr/>
          <p:nvPr/>
        </p:nvSpPr>
        <p:spPr>
          <a:xfrm rot="10800000">
            <a:off x="1633828" y="4338279"/>
            <a:ext cx="97517" cy="97517"/>
          </a:xfrm>
          <a:custGeom>
            <a:avLst/>
            <a:gdLst/>
            <a:ahLst/>
            <a:cxnLst/>
            <a:rect l="l" t="t" r="r" b="b"/>
            <a:pathLst>
              <a:path w="2762" h="2762" extrusionOk="0">
                <a:moveTo>
                  <a:pt x="1369" y="1"/>
                </a:moveTo>
                <a:cubicBezTo>
                  <a:pt x="614" y="1"/>
                  <a:pt x="1" y="614"/>
                  <a:pt x="1" y="1370"/>
                </a:cubicBezTo>
                <a:cubicBezTo>
                  <a:pt x="1" y="2148"/>
                  <a:pt x="614" y="2762"/>
                  <a:pt x="1369" y="2762"/>
                </a:cubicBezTo>
                <a:cubicBezTo>
                  <a:pt x="2124" y="2762"/>
                  <a:pt x="2761" y="2148"/>
                  <a:pt x="2761" y="1370"/>
                </a:cubicBezTo>
                <a:cubicBezTo>
                  <a:pt x="2761" y="614"/>
                  <a:pt x="2124" y="1"/>
                  <a:pt x="136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56" name="Google Shape;1056;p14"/>
          <p:cNvSpPr/>
          <p:nvPr/>
        </p:nvSpPr>
        <p:spPr>
          <a:xfrm rot="10800000">
            <a:off x="2965092" y="5174667"/>
            <a:ext cx="146537" cy="147813"/>
          </a:xfrm>
          <a:custGeom>
            <a:avLst/>
            <a:gdLst/>
            <a:ahLst/>
            <a:cxnLst/>
            <a:rect l="l" t="t" r="r" b="b"/>
            <a:pathLst>
              <a:path w="2738" h="2762" extrusionOk="0">
                <a:moveTo>
                  <a:pt x="1369" y="0"/>
                </a:moveTo>
                <a:cubicBezTo>
                  <a:pt x="614" y="0"/>
                  <a:pt x="0" y="614"/>
                  <a:pt x="0" y="1369"/>
                </a:cubicBezTo>
                <a:cubicBezTo>
                  <a:pt x="0" y="2124"/>
                  <a:pt x="614" y="2761"/>
                  <a:pt x="1369" y="2761"/>
                </a:cubicBezTo>
                <a:cubicBezTo>
                  <a:pt x="2124" y="2761"/>
                  <a:pt x="2737" y="2124"/>
                  <a:pt x="2737" y="1369"/>
                </a:cubicBezTo>
                <a:cubicBezTo>
                  <a:pt x="2737" y="614"/>
                  <a:pt x="2124" y="0"/>
                  <a:pt x="13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57" name="Google Shape;1057;p14"/>
          <p:cNvSpPr/>
          <p:nvPr/>
        </p:nvSpPr>
        <p:spPr>
          <a:xfrm rot="10800000">
            <a:off x="10997831" y="2186844"/>
            <a:ext cx="121044" cy="122707"/>
          </a:xfrm>
          <a:custGeom>
            <a:avLst/>
            <a:gdLst/>
            <a:ahLst/>
            <a:cxnLst/>
            <a:rect l="l" t="t" r="r" b="b"/>
            <a:pathLst>
              <a:path w="1747" h="1771" extrusionOk="0">
                <a:moveTo>
                  <a:pt x="873" y="1"/>
                </a:moveTo>
                <a:cubicBezTo>
                  <a:pt x="378" y="1"/>
                  <a:pt x="0" y="402"/>
                  <a:pt x="0" y="874"/>
                </a:cubicBezTo>
                <a:cubicBezTo>
                  <a:pt x="0" y="1369"/>
                  <a:pt x="378" y="1770"/>
                  <a:pt x="873" y="1770"/>
                </a:cubicBezTo>
                <a:cubicBezTo>
                  <a:pt x="1369" y="1770"/>
                  <a:pt x="1746" y="1369"/>
                  <a:pt x="1746" y="874"/>
                </a:cubicBezTo>
                <a:cubicBezTo>
                  <a:pt x="1746" y="402"/>
                  <a:pt x="1369" y="1"/>
                  <a:pt x="87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058" name="Google Shape;1058;p14"/>
          <p:cNvGrpSpPr/>
          <p:nvPr/>
        </p:nvGrpSpPr>
        <p:grpSpPr>
          <a:xfrm rot="10800000">
            <a:off x="1493352" y="1650228"/>
            <a:ext cx="1402120" cy="1394907"/>
            <a:chOff x="7287565" y="2539546"/>
            <a:chExt cx="1051590" cy="1046180"/>
          </a:xfrm>
        </p:grpSpPr>
        <p:sp>
          <p:nvSpPr>
            <p:cNvPr id="1059" name="Google Shape;1059;p14"/>
            <p:cNvSpPr/>
            <p:nvPr/>
          </p:nvSpPr>
          <p:spPr>
            <a:xfrm>
              <a:off x="8290285" y="2539546"/>
              <a:ext cx="48870" cy="48909"/>
            </a:xfrm>
            <a:custGeom>
              <a:avLst/>
              <a:gdLst/>
              <a:ahLst/>
              <a:cxnLst/>
              <a:rect l="l" t="t" r="r" b="b"/>
              <a:pathLst>
                <a:path w="1251" h="1252" extrusionOk="0">
                  <a:moveTo>
                    <a:pt x="637" y="1"/>
                  </a:moveTo>
                  <a:cubicBezTo>
                    <a:pt x="283" y="1"/>
                    <a:pt x="0" y="284"/>
                    <a:pt x="0" y="614"/>
                  </a:cubicBezTo>
                  <a:cubicBezTo>
                    <a:pt x="0" y="968"/>
                    <a:pt x="283" y="1251"/>
                    <a:pt x="637" y="1251"/>
                  </a:cubicBezTo>
                  <a:cubicBezTo>
                    <a:pt x="968" y="1251"/>
                    <a:pt x="1251" y="968"/>
                    <a:pt x="1251" y="614"/>
                  </a:cubicBezTo>
                  <a:cubicBezTo>
                    <a:pt x="1251" y="284"/>
                    <a:pt x="968" y="1"/>
                    <a:pt x="6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0" name="Google Shape;1060;p14"/>
            <p:cNvSpPr/>
            <p:nvPr/>
          </p:nvSpPr>
          <p:spPr>
            <a:xfrm>
              <a:off x="7287565" y="3438509"/>
              <a:ext cx="147217" cy="147217"/>
            </a:xfrm>
            <a:custGeom>
              <a:avLst/>
              <a:gdLst/>
              <a:ahLst/>
              <a:cxnLst/>
              <a:rect l="l" t="t" r="r" b="b"/>
              <a:pathLst>
                <a:path w="2833" h="2833" extrusionOk="0">
                  <a:moveTo>
                    <a:pt x="1416" y="1"/>
                  </a:moveTo>
                  <a:cubicBezTo>
                    <a:pt x="638" y="1"/>
                    <a:pt x="1" y="638"/>
                    <a:pt x="1" y="1416"/>
                  </a:cubicBezTo>
                  <a:cubicBezTo>
                    <a:pt x="1" y="2195"/>
                    <a:pt x="638" y="2832"/>
                    <a:pt x="1416" y="2832"/>
                  </a:cubicBezTo>
                  <a:cubicBezTo>
                    <a:pt x="2195" y="2832"/>
                    <a:pt x="2832" y="2195"/>
                    <a:pt x="2832" y="1416"/>
                  </a:cubicBezTo>
                  <a:cubicBezTo>
                    <a:pt x="2832" y="638"/>
                    <a:pt x="2195" y="1"/>
                    <a:pt x="14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3261143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2" name="Google Shape;1062;p15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1063" name="Google Shape;1063;p15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4" name="Google Shape;1064;p15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5" name="Google Shape;1065;p15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6" name="Google Shape;1066;p15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7" name="Google Shape;1067;p15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8" name="Google Shape;1068;p15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9" name="Google Shape;1069;p15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0" name="Google Shape;1070;p15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1" name="Google Shape;1071;p15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2" name="Google Shape;1072;p15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3" name="Google Shape;1073;p15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4" name="Google Shape;1074;p15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5" name="Google Shape;1075;p15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6" name="Google Shape;1076;p15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7" name="Google Shape;1077;p15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8" name="Google Shape;1078;p15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9" name="Google Shape;1079;p15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0" name="Google Shape;1080;p15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1" name="Google Shape;1081;p15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2" name="Google Shape;1082;p15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3" name="Google Shape;1083;p15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4" name="Google Shape;1084;p15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5" name="Google Shape;1085;p15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6" name="Google Shape;1086;p15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087" name="Google Shape;1087;p15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88" name="Google Shape;1088;p15"/>
          <p:cNvSpPr txBox="1">
            <a:spLocks noGrp="1"/>
          </p:cNvSpPr>
          <p:nvPr>
            <p:ph type="title"/>
          </p:nvPr>
        </p:nvSpPr>
        <p:spPr>
          <a:xfrm>
            <a:off x="4328400" y="3973633"/>
            <a:ext cx="35344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7333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89" name="Google Shape;1089;p15"/>
          <p:cNvSpPr txBox="1">
            <a:spLocks noGrp="1"/>
          </p:cNvSpPr>
          <p:nvPr>
            <p:ph type="subTitle" idx="1"/>
          </p:nvPr>
        </p:nvSpPr>
        <p:spPr>
          <a:xfrm>
            <a:off x="3820200" y="5067348"/>
            <a:ext cx="45516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1090" name="Google Shape;1090;p15"/>
          <p:cNvGrpSpPr/>
          <p:nvPr/>
        </p:nvGrpSpPr>
        <p:grpSpPr>
          <a:xfrm rot="10800000">
            <a:off x="9285655" y="879235"/>
            <a:ext cx="464116" cy="649533"/>
            <a:chOff x="2157913" y="1144688"/>
            <a:chExt cx="267451" cy="374299"/>
          </a:xfrm>
        </p:grpSpPr>
        <p:sp>
          <p:nvSpPr>
            <p:cNvPr id="1091" name="Google Shape;1091;p15"/>
            <p:cNvSpPr/>
            <p:nvPr/>
          </p:nvSpPr>
          <p:spPr>
            <a:xfrm>
              <a:off x="2157913" y="1468358"/>
              <a:ext cx="50630" cy="50630"/>
            </a:xfrm>
            <a:custGeom>
              <a:avLst/>
              <a:gdLst/>
              <a:ahLst/>
              <a:cxnLst/>
              <a:rect l="l" t="t" r="r" b="b"/>
              <a:pathLst>
                <a:path w="1912" h="1912" extrusionOk="0">
                  <a:moveTo>
                    <a:pt x="968" y="0"/>
                  </a:moveTo>
                  <a:cubicBezTo>
                    <a:pt x="425" y="0"/>
                    <a:pt x="1" y="425"/>
                    <a:pt x="1" y="968"/>
                  </a:cubicBezTo>
                  <a:cubicBezTo>
                    <a:pt x="1" y="1487"/>
                    <a:pt x="425" y="1911"/>
                    <a:pt x="968" y="1911"/>
                  </a:cubicBezTo>
                  <a:cubicBezTo>
                    <a:pt x="1487" y="1911"/>
                    <a:pt x="1912" y="1487"/>
                    <a:pt x="1912" y="968"/>
                  </a:cubicBezTo>
                  <a:cubicBezTo>
                    <a:pt x="1912" y="425"/>
                    <a:pt x="1487" y="0"/>
                    <a:pt x="9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2" name="Google Shape;1092;p15"/>
            <p:cNvSpPr/>
            <p:nvPr/>
          </p:nvSpPr>
          <p:spPr>
            <a:xfrm>
              <a:off x="2392211" y="1144688"/>
              <a:ext cx="33153" cy="33788"/>
            </a:xfrm>
            <a:custGeom>
              <a:avLst/>
              <a:gdLst/>
              <a:ahLst/>
              <a:cxnLst/>
              <a:rect l="l" t="t" r="r" b="b"/>
              <a:pathLst>
                <a:path w="1252" h="1276" extrusionOk="0">
                  <a:moveTo>
                    <a:pt x="638" y="1"/>
                  </a:moveTo>
                  <a:cubicBezTo>
                    <a:pt x="284" y="1"/>
                    <a:pt x="1" y="284"/>
                    <a:pt x="1" y="638"/>
                  </a:cubicBezTo>
                  <a:cubicBezTo>
                    <a:pt x="1" y="992"/>
                    <a:pt x="284" y="1275"/>
                    <a:pt x="638" y="1275"/>
                  </a:cubicBezTo>
                  <a:cubicBezTo>
                    <a:pt x="992" y="1275"/>
                    <a:pt x="1251" y="992"/>
                    <a:pt x="1251" y="638"/>
                  </a:cubicBezTo>
                  <a:cubicBezTo>
                    <a:pt x="1251" y="284"/>
                    <a:pt x="992" y="1"/>
                    <a:pt x="6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093" name="Google Shape;1093;p15"/>
          <p:cNvSpPr/>
          <p:nvPr/>
        </p:nvSpPr>
        <p:spPr>
          <a:xfrm rot="10800000">
            <a:off x="1633828" y="4338279"/>
            <a:ext cx="97517" cy="97517"/>
          </a:xfrm>
          <a:custGeom>
            <a:avLst/>
            <a:gdLst/>
            <a:ahLst/>
            <a:cxnLst/>
            <a:rect l="l" t="t" r="r" b="b"/>
            <a:pathLst>
              <a:path w="2762" h="2762" extrusionOk="0">
                <a:moveTo>
                  <a:pt x="1369" y="1"/>
                </a:moveTo>
                <a:cubicBezTo>
                  <a:pt x="614" y="1"/>
                  <a:pt x="1" y="614"/>
                  <a:pt x="1" y="1370"/>
                </a:cubicBezTo>
                <a:cubicBezTo>
                  <a:pt x="1" y="2148"/>
                  <a:pt x="614" y="2762"/>
                  <a:pt x="1369" y="2762"/>
                </a:cubicBezTo>
                <a:cubicBezTo>
                  <a:pt x="2124" y="2762"/>
                  <a:pt x="2761" y="2148"/>
                  <a:pt x="2761" y="1370"/>
                </a:cubicBezTo>
                <a:cubicBezTo>
                  <a:pt x="2761" y="614"/>
                  <a:pt x="2124" y="1"/>
                  <a:pt x="136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4" name="Google Shape;1094;p15"/>
          <p:cNvSpPr/>
          <p:nvPr/>
        </p:nvSpPr>
        <p:spPr>
          <a:xfrm rot="10800000">
            <a:off x="2965092" y="5174667"/>
            <a:ext cx="146537" cy="147813"/>
          </a:xfrm>
          <a:custGeom>
            <a:avLst/>
            <a:gdLst/>
            <a:ahLst/>
            <a:cxnLst/>
            <a:rect l="l" t="t" r="r" b="b"/>
            <a:pathLst>
              <a:path w="2738" h="2762" extrusionOk="0">
                <a:moveTo>
                  <a:pt x="1369" y="0"/>
                </a:moveTo>
                <a:cubicBezTo>
                  <a:pt x="614" y="0"/>
                  <a:pt x="0" y="614"/>
                  <a:pt x="0" y="1369"/>
                </a:cubicBezTo>
                <a:cubicBezTo>
                  <a:pt x="0" y="2124"/>
                  <a:pt x="614" y="2761"/>
                  <a:pt x="1369" y="2761"/>
                </a:cubicBezTo>
                <a:cubicBezTo>
                  <a:pt x="2124" y="2761"/>
                  <a:pt x="2737" y="2124"/>
                  <a:pt x="2737" y="1369"/>
                </a:cubicBezTo>
                <a:cubicBezTo>
                  <a:pt x="2737" y="614"/>
                  <a:pt x="2124" y="0"/>
                  <a:pt x="13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5" name="Google Shape;1095;p15"/>
          <p:cNvSpPr/>
          <p:nvPr/>
        </p:nvSpPr>
        <p:spPr>
          <a:xfrm rot="10800000">
            <a:off x="10997831" y="2186844"/>
            <a:ext cx="121044" cy="122707"/>
          </a:xfrm>
          <a:custGeom>
            <a:avLst/>
            <a:gdLst/>
            <a:ahLst/>
            <a:cxnLst/>
            <a:rect l="l" t="t" r="r" b="b"/>
            <a:pathLst>
              <a:path w="1747" h="1771" extrusionOk="0">
                <a:moveTo>
                  <a:pt x="873" y="1"/>
                </a:moveTo>
                <a:cubicBezTo>
                  <a:pt x="378" y="1"/>
                  <a:pt x="0" y="402"/>
                  <a:pt x="0" y="874"/>
                </a:cubicBezTo>
                <a:cubicBezTo>
                  <a:pt x="0" y="1369"/>
                  <a:pt x="378" y="1770"/>
                  <a:pt x="873" y="1770"/>
                </a:cubicBezTo>
                <a:cubicBezTo>
                  <a:pt x="1369" y="1770"/>
                  <a:pt x="1746" y="1369"/>
                  <a:pt x="1746" y="874"/>
                </a:cubicBezTo>
                <a:cubicBezTo>
                  <a:pt x="1746" y="402"/>
                  <a:pt x="1369" y="1"/>
                  <a:pt x="87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096" name="Google Shape;1096;p15"/>
          <p:cNvGrpSpPr/>
          <p:nvPr/>
        </p:nvGrpSpPr>
        <p:grpSpPr>
          <a:xfrm rot="10800000">
            <a:off x="1493352" y="1650228"/>
            <a:ext cx="1402120" cy="1394907"/>
            <a:chOff x="7287565" y="2539546"/>
            <a:chExt cx="1051590" cy="1046180"/>
          </a:xfrm>
        </p:grpSpPr>
        <p:sp>
          <p:nvSpPr>
            <p:cNvPr id="1097" name="Google Shape;1097;p15"/>
            <p:cNvSpPr/>
            <p:nvPr/>
          </p:nvSpPr>
          <p:spPr>
            <a:xfrm>
              <a:off x="8290285" y="2539546"/>
              <a:ext cx="48870" cy="48909"/>
            </a:xfrm>
            <a:custGeom>
              <a:avLst/>
              <a:gdLst/>
              <a:ahLst/>
              <a:cxnLst/>
              <a:rect l="l" t="t" r="r" b="b"/>
              <a:pathLst>
                <a:path w="1251" h="1252" extrusionOk="0">
                  <a:moveTo>
                    <a:pt x="637" y="1"/>
                  </a:moveTo>
                  <a:cubicBezTo>
                    <a:pt x="283" y="1"/>
                    <a:pt x="0" y="284"/>
                    <a:pt x="0" y="614"/>
                  </a:cubicBezTo>
                  <a:cubicBezTo>
                    <a:pt x="0" y="968"/>
                    <a:pt x="283" y="1251"/>
                    <a:pt x="637" y="1251"/>
                  </a:cubicBezTo>
                  <a:cubicBezTo>
                    <a:pt x="968" y="1251"/>
                    <a:pt x="1251" y="968"/>
                    <a:pt x="1251" y="614"/>
                  </a:cubicBezTo>
                  <a:cubicBezTo>
                    <a:pt x="1251" y="284"/>
                    <a:pt x="968" y="1"/>
                    <a:pt x="6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8" name="Google Shape;1098;p15"/>
            <p:cNvSpPr/>
            <p:nvPr/>
          </p:nvSpPr>
          <p:spPr>
            <a:xfrm>
              <a:off x="7287565" y="3438509"/>
              <a:ext cx="147217" cy="147217"/>
            </a:xfrm>
            <a:custGeom>
              <a:avLst/>
              <a:gdLst/>
              <a:ahLst/>
              <a:cxnLst/>
              <a:rect l="l" t="t" r="r" b="b"/>
              <a:pathLst>
                <a:path w="2833" h="2833" extrusionOk="0">
                  <a:moveTo>
                    <a:pt x="1416" y="1"/>
                  </a:moveTo>
                  <a:cubicBezTo>
                    <a:pt x="638" y="1"/>
                    <a:pt x="1" y="638"/>
                    <a:pt x="1" y="1416"/>
                  </a:cubicBezTo>
                  <a:cubicBezTo>
                    <a:pt x="1" y="2195"/>
                    <a:pt x="638" y="2832"/>
                    <a:pt x="1416" y="2832"/>
                  </a:cubicBezTo>
                  <a:cubicBezTo>
                    <a:pt x="2195" y="2832"/>
                    <a:pt x="2832" y="2195"/>
                    <a:pt x="2832" y="1416"/>
                  </a:cubicBezTo>
                  <a:cubicBezTo>
                    <a:pt x="2832" y="638"/>
                    <a:pt x="2195" y="1"/>
                    <a:pt x="14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4043419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 header 3">
    <p:spTree>
      <p:nvGrpSpPr>
        <p:cNvPr id="1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0" name="Google Shape;1100;p16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1101" name="Google Shape;1101;p16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2" name="Google Shape;1102;p16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3" name="Google Shape;1103;p16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4" name="Google Shape;1104;p16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5" name="Google Shape;1105;p16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6" name="Google Shape;1106;p16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7" name="Google Shape;1107;p16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8" name="Google Shape;1108;p16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9" name="Google Shape;1109;p16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0" name="Google Shape;1110;p16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1" name="Google Shape;1111;p16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2" name="Google Shape;1112;p16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3" name="Google Shape;1113;p16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4" name="Google Shape;1114;p16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5" name="Google Shape;1115;p16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6" name="Google Shape;1116;p16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7" name="Google Shape;1117;p16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8" name="Google Shape;1118;p16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9" name="Google Shape;1119;p16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0" name="Google Shape;1120;p16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1" name="Google Shape;1121;p16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2" name="Google Shape;1122;p16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3" name="Google Shape;1123;p16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4" name="Google Shape;1124;p16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125" name="Google Shape;1125;p16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26" name="Google Shape;1126;p16"/>
          <p:cNvSpPr txBox="1">
            <a:spLocks noGrp="1"/>
          </p:cNvSpPr>
          <p:nvPr>
            <p:ph type="title"/>
          </p:nvPr>
        </p:nvSpPr>
        <p:spPr>
          <a:xfrm>
            <a:off x="4328400" y="1369389"/>
            <a:ext cx="35344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7333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27" name="Google Shape;1127;p16"/>
          <p:cNvSpPr txBox="1">
            <a:spLocks noGrp="1"/>
          </p:cNvSpPr>
          <p:nvPr>
            <p:ph type="subTitle" idx="1"/>
          </p:nvPr>
        </p:nvSpPr>
        <p:spPr>
          <a:xfrm>
            <a:off x="3813400" y="2474972"/>
            <a:ext cx="45516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highlight>
                  <a:schemeClr val="lt1"/>
                </a:highlight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1128" name="Google Shape;1128;p16"/>
          <p:cNvGrpSpPr/>
          <p:nvPr/>
        </p:nvGrpSpPr>
        <p:grpSpPr>
          <a:xfrm rot="10800000">
            <a:off x="9285655" y="879235"/>
            <a:ext cx="464116" cy="649533"/>
            <a:chOff x="2157913" y="1144688"/>
            <a:chExt cx="267451" cy="374299"/>
          </a:xfrm>
        </p:grpSpPr>
        <p:sp>
          <p:nvSpPr>
            <p:cNvPr id="1129" name="Google Shape;1129;p16"/>
            <p:cNvSpPr/>
            <p:nvPr/>
          </p:nvSpPr>
          <p:spPr>
            <a:xfrm>
              <a:off x="2157913" y="1468358"/>
              <a:ext cx="50630" cy="50630"/>
            </a:xfrm>
            <a:custGeom>
              <a:avLst/>
              <a:gdLst/>
              <a:ahLst/>
              <a:cxnLst/>
              <a:rect l="l" t="t" r="r" b="b"/>
              <a:pathLst>
                <a:path w="1912" h="1912" extrusionOk="0">
                  <a:moveTo>
                    <a:pt x="968" y="0"/>
                  </a:moveTo>
                  <a:cubicBezTo>
                    <a:pt x="425" y="0"/>
                    <a:pt x="1" y="425"/>
                    <a:pt x="1" y="968"/>
                  </a:cubicBezTo>
                  <a:cubicBezTo>
                    <a:pt x="1" y="1487"/>
                    <a:pt x="425" y="1911"/>
                    <a:pt x="968" y="1911"/>
                  </a:cubicBezTo>
                  <a:cubicBezTo>
                    <a:pt x="1487" y="1911"/>
                    <a:pt x="1912" y="1487"/>
                    <a:pt x="1912" y="968"/>
                  </a:cubicBezTo>
                  <a:cubicBezTo>
                    <a:pt x="1912" y="425"/>
                    <a:pt x="1487" y="0"/>
                    <a:pt x="9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0" name="Google Shape;1130;p16"/>
            <p:cNvSpPr/>
            <p:nvPr/>
          </p:nvSpPr>
          <p:spPr>
            <a:xfrm>
              <a:off x="2392211" y="1144688"/>
              <a:ext cx="33153" cy="33788"/>
            </a:xfrm>
            <a:custGeom>
              <a:avLst/>
              <a:gdLst/>
              <a:ahLst/>
              <a:cxnLst/>
              <a:rect l="l" t="t" r="r" b="b"/>
              <a:pathLst>
                <a:path w="1252" h="1276" extrusionOk="0">
                  <a:moveTo>
                    <a:pt x="638" y="1"/>
                  </a:moveTo>
                  <a:cubicBezTo>
                    <a:pt x="284" y="1"/>
                    <a:pt x="1" y="284"/>
                    <a:pt x="1" y="638"/>
                  </a:cubicBezTo>
                  <a:cubicBezTo>
                    <a:pt x="1" y="992"/>
                    <a:pt x="284" y="1275"/>
                    <a:pt x="638" y="1275"/>
                  </a:cubicBezTo>
                  <a:cubicBezTo>
                    <a:pt x="992" y="1275"/>
                    <a:pt x="1251" y="992"/>
                    <a:pt x="1251" y="638"/>
                  </a:cubicBezTo>
                  <a:cubicBezTo>
                    <a:pt x="1251" y="284"/>
                    <a:pt x="992" y="1"/>
                    <a:pt x="6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131" name="Google Shape;1131;p16"/>
          <p:cNvSpPr/>
          <p:nvPr/>
        </p:nvSpPr>
        <p:spPr>
          <a:xfrm rot="10800000">
            <a:off x="1633828" y="4338279"/>
            <a:ext cx="97517" cy="97517"/>
          </a:xfrm>
          <a:custGeom>
            <a:avLst/>
            <a:gdLst/>
            <a:ahLst/>
            <a:cxnLst/>
            <a:rect l="l" t="t" r="r" b="b"/>
            <a:pathLst>
              <a:path w="2762" h="2762" extrusionOk="0">
                <a:moveTo>
                  <a:pt x="1369" y="1"/>
                </a:moveTo>
                <a:cubicBezTo>
                  <a:pt x="614" y="1"/>
                  <a:pt x="1" y="614"/>
                  <a:pt x="1" y="1370"/>
                </a:cubicBezTo>
                <a:cubicBezTo>
                  <a:pt x="1" y="2148"/>
                  <a:pt x="614" y="2762"/>
                  <a:pt x="1369" y="2762"/>
                </a:cubicBezTo>
                <a:cubicBezTo>
                  <a:pt x="2124" y="2762"/>
                  <a:pt x="2761" y="2148"/>
                  <a:pt x="2761" y="1370"/>
                </a:cubicBezTo>
                <a:cubicBezTo>
                  <a:pt x="2761" y="614"/>
                  <a:pt x="2124" y="1"/>
                  <a:pt x="136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32" name="Google Shape;1132;p16"/>
          <p:cNvSpPr/>
          <p:nvPr/>
        </p:nvSpPr>
        <p:spPr>
          <a:xfrm rot="10800000">
            <a:off x="2965092" y="5174667"/>
            <a:ext cx="146537" cy="147813"/>
          </a:xfrm>
          <a:custGeom>
            <a:avLst/>
            <a:gdLst/>
            <a:ahLst/>
            <a:cxnLst/>
            <a:rect l="l" t="t" r="r" b="b"/>
            <a:pathLst>
              <a:path w="2738" h="2762" extrusionOk="0">
                <a:moveTo>
                  <a:pt x="1369" y="0"/>
                </a:moveTo>
                <a:cubicBezTo>
                  <a:pt x="614" y="0"/>
                  <a:pt x="0" y="614"/>
                  <a:pt x="0" y="1369"/>
                </a:cubicBezTo>
                <a:cubicBezTo>
                  <a:pt x="0" y="2124"/>
                  <a:pt x="614" y="2761"/>
                  <a:pt x="1369" y="2761"/>
                </a:cubicBezTo>
                <a:cubicBezTo>
                  <a:pt x="2124" y="2761"/>
                  <a:pt x="2737" y="2124"/>
                  <a:pt x="2737" y="1369"/>
                </a:cubicBezTo>
                <a:cubicBezTo>
                  <a:pt x="2737" y="614"/>
                  <a:pt x="2124" y="0"/>
                  <a:pt x="13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33" name="Google Shape;1133;p16"/>
          <p:cNvSpPr/>
          <p:nvPr/>
        </p:nvSpPr>
        <p:spPr>
          <a:xfrm rot="10800000">
            <a:off x="10997831" y="2186844"/>
            <a:ext cx="121044" cy="122707"/>
          </a:xfrm>
          <a:custGeom>
            <a:avLst/>
            <a:gdLst/>
            <a:ahLst/>
            <a:cxnLst/>
            <a:rect l="l" t="t" r="r" b="b"/>
            <a:pathLst>
              <a:path w="1747" h="1771" extrusionOk="0">
                <a:moveTo>
                  <a:pt x="873" y="1"/>
                </a:moveTo>
                <a:cubicBezTo>
                  <a:pt x="378" y="1"/>
                  <a:pt x="0" y="402"/>
                  <a:pt x="0" y="874"/>
                </a:cubicBezTo>
                <a:cubicBezTo>
                  <a:pt x="0" y="1369"/>
                  <a:pt x="378" y="1770"/>
                  <a:pt x="873" y="1770"/>
                </a:cubicBezTo>
                <a:cubicBezTo>
                  <a:pt x="1369" y="1770"/>
                  <a:pt x="1746" y="1369"/>
                  <a:pt x="1746" y="874"/>
                </a:cubicBezTo>
                <a:cubicBezTo>
                  <a:pt x="1746" y="402"/>
                  <a:pt x="1369" y="1"/>
                  <a:pt x="87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134" name="Google Shape;1134;p16"/>
          <p:cNvGrpSpPr/>
          <p:nvPr/>
        </p:nvGrpSpPr>
        <p:grpSpPr>
          <a:xfrm rot="10800000">
            <a:off x="1493352" y="1650228"/>
            <a:ext cx="1402120" cy="1394907"/>
            <a:chOff x="7287565" y="2539546"/>
            <a:chExt cx="1051590" cy="1046180"/>
          </a:xfrm>
        </p:grpSpPr>
        <p:sp>
          <p:nvSpPr>
            <p:cNvPr id="1135" name="Google Shape;1135;p16"/>
            <p:cNvSpPr/>
            <p:nvPr/>
          </p:nvSpPr>
          <p:spPr>
            <a:xfrm>
              <a:off x="8290285" y="2539546"/>
              <a:ext cx="48870" cy="48909"/>
            </a:xfrm>
            <a:custGeom>
              <a:avLst/>
              <a:gdLst/>
              <a:ahLst/>
              <a:cxnLst/>
              <a:rect l="l" t="t" r="r" b="b"/>
              <a:pathLst>
                <a:path w="1251" h="1252" extrusionOk="0">
                  <a:moveTo>
                    <a:pt x="637" y="1"/>
                  </a:moveTo>
                  <a:cubicBezTo>
                    <a:pt x="283" y="1"/>
                    <a:pt x="0" y="284"/>
                    <a:pt x="0" y="614"/>
                  </a:cubicBezTo>
                  <a:cubicBezTo>
                    <a:pt x="0" y="968"/>
                    <a:pt x="283" y="1251"/>
                    <a:pt x="637" y="1251"/>
                  </a:cubicBezTo>
                  <a:cubicBezTo>
                    <a:pt x="968" y="1251"/>
                    <a:pt x="1251" y="968"/>
                    <a:pt x="1251" y="614"/>
                  </a:cubicBezTo>
                  <a:cubicBezTo>
                    <a:pt x="1251" y="284"/>
                    <a:pt x="968" y="1"/>
                    <a:pt x="6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6" name="Google Shape;1136;p16"/>
            <p:cNvSpPr/>
            <p:nvPr/>
          </p:nvSpPr>
          <p:spPr>
            <a:xfrm>
              <a:off x="7287565" y="3438509"/>
              <a:ext cx="147217" cy="147217"/>
            </a:xfrm>
            <a:custGeom>
              <a:avLst/>
              <a:gdLst/>
              <a:ahLst/>
              <a:cxnLst/>
              <a:rect l="l" t="t" r="r" b="b"/>
              <a:pathLst>
                <a:path w="2833" h="2833" extrusionOk="0">
                  <a:moveTo>
                    <a:pt x="1416" y="1"/>
                  </a:moveTo>
                  <a:cubicBezTo>
                    <a:pt x="638" y="1"/>
                    <a:pt x="1" y="638"/>
                    <a:pt x="1" y="1416"/>
                  </a:cubicBezTo>
                  <a:cubicBezTo>
                    <a:pt x="1" y="2195"/>
                    <a:pt x="638" y="2832"/>
                    <a:pt x="1416" y="2832"/>
                  </a:cubicBezTo>
                  <a:cubicBezTo>
                    <a:pt x="2195" y="2832"/>
                    <a:pt x="2832" y="2195"/>
                    <a:pt x="2832" y="1416"/>
                  </a:cubicBezTo>
                  <a:cubicBezTo>
                    <a:pt x="2832" y="638"/>
                    <a:pt x="2195" y="1"/>
                    <a:pt x="14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0026060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8" name="Google Shape;1138;p17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1139" name="Google Shape;1139;p17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0" name="Google Shape;1140;p17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1" name="Google Shape;1141;p17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2" name="Google Shape;1142;p17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3" name="Google Shape;1143;p17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4" name="Google Shape;1144;p17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5" name="Google Shape;1145;p17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6" name="Google Shape;1146;p17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7" name="Google Shape;1147;p17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8" name="Google Shape;1148;p17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9" name="Google Shape;1149;p17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0" name="Google Shape;1150;p17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1" name="Google Shape;1151;p17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2" name="Google Shape;1152;p17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3" name="Google Shape;1153;p17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4" name="Google Shape;1154;p17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5" name="Google Shape;1155;p17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6" name="Google Shape;1156;p17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7" name="Google Shape;1157;p17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8" name="Google Shape;1158;p17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9" name="Google Shape;1159;p17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0" name="Google Shape;1160;p17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1" name="Google Shape;1161;p17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2" name="Google Shape;1162;p17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163" name="Google Shape;1163;p17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64" name="Google Shape;1164;p17"/>
          <p:cNvSpPr txBox="1">
            <a:spLocks noGrp="1"/>
          </p:cNvSpPr>
          <p:nvPr>
            <p:ph type="title"/>
          </p:nvPr>
        </p:nvSpPr>
        <p:spPr>
          <a:xfrm>
            <a:off x="1662167" y="728100"/>
            <a:ext cx="51832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667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165" name="Google Shape;1165;p17"/>
          <p:cNvGrpSpPr/>
          <p:nvPr/>
        </p:nvGrpSpPr>
        <p:grpSpPr>
          <a:xfrm rot="1039888">
            <a:off x="284857" y="5588897"/>
            <a:ext cx="1377105" cy="963064"/>
            <a:chOff x="1143214" y="547371"/>
            <a:chExt cx="1032826" cy="722296"/>
          </a:xfrm>
        </p:grpSpPr>
        <p:sp>
          <p:nvSpPr>
            <p:cNvPr id="1166" name="Google Shape;1166;p17"/>
            <p:cNvSpPr/>
            <p:nvPr/>
          </p:nvSpPr>
          <p:spPr>
            <a:xfrm>
              <a:off x="1143214" y="614234"/>
              <a:ext cx="990352" cy="655433"/>
            </a:xfrm>
            <a:custGeom>
              <a:avLst/>
              <a:gdLst/>
              <a:ahLst/>
              <a:cxnLst/>
              <a:rect l="l" t="t" r="r" b="b"/>
              <a:pathLst>
                <a:path w="37400" h="24752" extrusionOk="0">
                  <a:moveTo>
                    <a:pt x="1582" y="0"/>
                  </a:moveTo>
                  <a:lnTo>
                    <a:pt x="1" y="2572"/>
                  </a:lnTo>
                  <a:lnTo>
                    <a:pt x="35818" y="24752"/>
                  </a:lnTo>
                  <a:lnTo>
                    <a:pt x="37399" y="22204"/>
                  </a:lnTo>
                  <a:lnTo>
                    <a:pt x="15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7" name="Google Shape;1167;p17"/>
            <p:cNvSpPr/>
            <p:nvPr/>
          </p:nvSpPr>
          <p:spPr>
            <a:xfrm>
              <a:off x="1185715" y="547371"/>
              <a:ext cx="990326" cy="659193"/>
            </a:xfrm>
            <a:custGeom>
              <a:avLst/>
              <a:gdLst/>
              <a:ahLst/>
              <a:cxnLst/>
              <a:rect l="l" t="t" r="r" b="b"/>
              <a:pathLst>
                <a:path w="37399" h="24894" extrusionOk="0">
                  <a:moveTo>
                    <a:pt x="1581" y="1"/>
                  </a:moveTo>
                  <a:lnTo>
                    <a:pt x="0" y="2549"/>
                  </a:lnTo>
                  <a:lnTo>
                    <a:pt x="35818" y="24894"/>
                  </a:lnTo>
                  <a:lnTo>
                    <a:pt x="37399" y="22322"/>
                  </a:lnTo>
                  <a:lnTo>
                    <a:pt x="158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8" name="Google Shape;1168;p17"/>
            <p:cNvSpPr/>
            <p:nvPr/>
          </p:nvSpPr>
          <p:spPr>
            <a:xfrm>
              <a:off x="2031073" y="1082830"/>
              <a:ext cx="47505" cy="68769"/>
            </a:xfrm>
            <a:custGeom>
              <a:avLst/>
              <a:gdLst/>
              <a:ahLst/>
              <a:cxnLst/>
              <a:rect l="l" t="t" r="r" b="b"/>
              <a:pathLst>
                <a:path w="1794" h="2597" extrusionOk="0">
                  <a:moveTo>
                    <a:pt x="1464" y="1"/>
                  </a:moveTo>
                  <a:lnTo>
                    <a:pt x="1" y="2384"/>
                  </a:lnTo>
                  <a:lnTo>
                    <a:pt x="331" y="2596"/>
                  </a:lnTo>
                  <a:lnTo>
                    <a:pt x="1794" y="213"/>
                  </a:lnTo>
                  <a:lnTo>
                    <a:pt x="146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9" name="Google Shape;1169;p17"/>
            <p:cNvSpPr/>
            <p:nvPr/>
          </p:nvSpPr>
          <p:spPr>
            <a:xfrm>
              <a:off x="1977980" y="1050339"/>
              <a:ext cx="47505" cy="68133"/>
            </a:xfrm>
            <a:custGeom>
              <a:avLst/>
              <a:gdLst/>
              <a:ahLst/>
              <a:cxnLst/>
              <a:rect l="l" t="t" r="r" b="b"/>
              <a:pathLst>
                <a:path w="1794" h="2573" extrusionOk="0">
                  <a:moveTo>
                    <a:pt x="1487" y="1"/>
                  </a:moveTo>
                  <a:lnTo>
                    <a:pt x="0" y="2361"/>
                  </a:lnTo>
                  <a:lnTo>
                    <a:pt x="330" y="2573"/>
                  </a:lnTo>
                  <a:lnTo>
                    <a:pt x="1793" y="213"/>
                  </a:lnTo>
                  <a:lnTo>
                    <a:pt x="14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0" name="Google Shape;1170;p17"/>
            <p:cNvSpPr/>
            <p:nvPr/>
          </p:nvSpPr>
          <p:spPr>
            <a:xfrm>
              <a:off x="1924860" y="1017238"/>
              <a:ext cx="48141" cy="68133"/>
            </a:xfrm>
            <a:custGeom>
              <a:avLst/>
              <a:gdLst/>
              <a:ahLst/>
              <a:cxnLst/>
              <a:rect l="l" t="t" r="r" b="b"/>
              <a:pathLst>
                <a:path w="1818" h="2573" extrusionOk="0">
                  <a:moveTo>
                    <a:pt x="1487" y="0"/>
                  </a:moveTo>
                  <a:lnTo>
                    <a:pt x="0" y="2384"/>
                  </a:lnTo>
                  <a:lnTo>
                    <a:pt x="331" y="2572"/>
                  </a:lnTo>
                  <a:lnTo>
                    <a:pt x="1817" y="213"/>
                  </a:lnTo>
                  <a:lnTo>
                    <a:pt x="14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1" name="Google Shape;1171;p17"/>
            <p:cNvSpPr/>
            <p:nvPr/>
          </p:nvSpPr>
          <p:spPr>
            <a:xfrm>
              <a:off x="1395015" y="688590"/>
              <a:ext cx="47505" cy="68742"/>
            </a:xfrm>
            <a:custGeom>
              <a:avLst/>
              <a:gdLst/>
              <a:ahLst/>
              <a:cxnLst/>
              <a:rect l="l" t="t" r="r" b="b"/>
              <a:pathLst>
                <a:path w="1794" h="2596" extrusionOk="0">
                  <a:moveTo>
                    <a:pt x="1464" y="0"/>
                  </a:moveTo>
                  <a:lnTo>
                    <a:pt x="1" y="2383"/>
                  </a:lnTo>
                  <a:lnTo>
                    <a:pt x="307" y="2596"/>
                  </a:lnTo>
                  <a:lnTo>
                    <a:pt x="1794" y="213"/>
                  </a:lnTo>
                  <a:lnTo>
                    <a:pt x="14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2" name="Google Shape;1172;p17"/>
            <p:cNvSpPr/>
            <p:nvPr/>
          </p:nvSpPr>
          <p:spPr>
            <a:xfrm>
              <a:off x="1341287" y="657979"/>
              <a:ext cx="47505" cy="68133"/>
            </a:xfrm>
            <a:custGeom>
              <a:avLst/>
              <a:gdLst/>
              <a:ahLst/>
              <a:cxnLst/>
              <a:rect l="l" t="t" r="r" b="b"/>
              <a:pathLst>
                <a:path w="1794" h="2573" extrusionOk="0">
                  <a:moveTo>
                    <a:pt x="1463" y="0"/>
                  </a:moveTo>
                  <a:lnTo>
                    <a:pt x="1" y="2360"/>
                  </a:lnTo>
                  <a:lnTo>
                    <a:pt x="307" y="2572"/>
                  </a:lnTo>
                  <a:lnTo>
                    <a:pt x="1794" y="189"/>
                  </a:lnTo>
                  <a:lnTo>
                    <a:pt x="14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3" name="Google Shape;1173;p17"/>
            <p:cNvSpPr/>
            <p:nvPr/>
          </p:nvSpPr>
          <p:spPr>
            <a:xfrm>
              <a:off x="1288803" y="622972"/>
              <a:ext cx="47505" cy="68133"/>
            </a:xfrm>
            <a:custGeom>
              <a:avLst/>
              <a:gdLst/>
              <a:ahLst/>
              <a:cxnLst/>
              <a:rect l="l" t="t" r="r" b="b"/>
              <a:pathLst>
                <a:path w="1794" h="2573" extrusionOk="0">
                  <a:moveTo>
                    <a:pt x="1463" y="1"/>
                  </a:moveTo>
                  <a:lnTo>
                    <a:pt x="1" y="2384"/>
                  </a:lnTo>
                  <a:lnTo>
                    <a:pt x="331" y="2573"/>
                  </a:lnTo>
                  <a:lnTo>
                    <a:pt x="1794" y="213"/>
                  </a:lnTo>
                  <a:lnTo>
                    <a:pt x="146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4" name="Google Shape;1174;p17"/>
            <p:cNvSpPr/>
            <p:nvPr/>
          </p:nvSpPr>
          <p:spPr>
            <a:xfrm>
              <a:off x="1606831" y="822290"/>
              <a:ext cx="48141" cy="68769"/>
            </a:xfrm>
            <a:custGeom>
              <a:avLst/>
              <a:gdLst/>
              <a:ahLst/>
              <a:cxnLst/>
              <a:rect l="l" t="t" r="r" b="b"/>
              <a:pathLst>
                <a:path w="1818" h="2597" extrusionOk="0">
                  <a:moveTo>
                    <a:pt x="1487" y="1"/>
                  </a:moveTo>
                  <a:lnTo>
                    <a:pt x="0" y="2384"/>
                  </a:lnTo>
                  <a:lnTo>
                    <a:pt x="331" y="2596"/>
                  </a:lnTo>
                  <a:lnTo>
                    <a:pt x="1817" y="213"/>
                  </a:lnTo>
                  <a:lnTo>
                    <a:pt x="14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5" name="Google Shape;1175;p17"/>
            <p:cNvSpPr/>
            <p:nvPr/>
          </p:nvSpPr>
          <p:spPr>
            <a:xfrm>
              <a:off x="1553712" y="787309"/>
              <a:ext cx="47532" cy="68133"/>
            </a:xfrm>
            <a:custGeom>
              <a:avLst/>
              <a:gdLst/>
              <a:ahLst/>
              <a:cxnLst/>
              <a:rect l="l" t="t" r="r" b="b"/>
              <a:pathLst>
                <a:path w="1795" h="2573" extrusionOk="0">
                  <a:moveTo>
                    <a:pt x="1487" y="0"/>
                  </a:moveTo>
                  <a:lnTo>
                    <a:pt x="1" y="2383"/>
                  </a:lnTo>
                  <a:lnTo>
                    <a:pt x="331" y="2572"/>
                  </a:lnTo>
                  <a:lnTo>
                    <a:pt x="1794" y="213"/>
                  </a:lnTo>
                  <a:lnTo>
                    <a:pt x="14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6" name="Google Shape;1176;p17"/>
            <p:cNvSpPr/>
            <p:nvPr/>
          </p:nvSpPr>
          <p:spPr>
            <a:xfrm>
              <a:off x="1500619" y="754818"/>
              <a:ext cx="48141" cy="68133"/>
            </a:xfrm>
            <a:custGeom>
              <a:avLst/>
              <a:gdLst/>
              <a:ahLst/>
              <a:cxnLst/>
              <a:rect l="l" t="t" r="r" b="b"/>
              <a:pathLst>
                <a:path w="1818" h="2573" extrusionOk="0">
                  <a:moveTo>
                    <a:pt x="1487" y="0"/>
                  </a:moveTo>
                  <a:lnTo>
                    <a:pt x="0" y="2360"/>
                  </a:lnTo>
                  <a:lnTo>
                    <a:pt x="331" y="2572"/>
                  </a:lnTo>
                  <a:lnTo>
                    <a:pt x="1817" y="189"/>
                  </a:lnTo>
                  <a:lnTo>
                    <a:pt x="14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7" name="Google Shape;1177;p17"/>
            <p:cNvSpPr/>
            <p:nvPr/>
          </p:nvSpPr>
          <p:spPr>
            <a:xfrm>
              <a:off x="1819892" y="954135"/>
              <a:ext cx="48141" cy="68742"/>
            </a:xfrm>
            <a:custGeom>
              <a:avLst/>
              <a:gdLst/>
              <a:ahLst/>
              <a:cxnLst/>
              <a:rect l="l" t="t" r="r" b="b"/>
              <a:pathLst>
                <a:path w="1818" h="2596" extrusionOk="0">
                  <a:moveTo>
                    <a:pt x="1487" y="0"/>
                  </a:moveTo>
                  <a:lnTo>
                    <a:pt x="0" y="2383"/>
                  </a:lnTo>
                  <a:lnTo>
                    <a:pt x="331" y="2596"/>
                  </a:lnTo>
                  <a:lnTo>
                    <a:pt x="1817" y="213"/>
                  </a:lnTo>
                  <a:lnTo>
                    <a:pt x="14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8" name="Google Shape;1178;p17"/>
            <p:cNvSpPr/>
            <p:nvPr/>
          </p:nvSpPr>
          <p:spPr>
            <a:xfrm>
              <a:off x="1766772" y="921644"/>
              <a:ext cx="47532" cy="68133"/>
            </a:xfrm>
            <a:custGeom>
              <a:avLst/>
              <a:gdLst/>
              <a:ahLst/>
              <a:cxnLst/>
              <a:rect l="l" t="t" r="r" b="b"/>
              <a:pathLst>
                <a:path w="1795" h="2573" extrusionOk="0">
                  <a:moveTo>
                    <a:pt x="1487" y="0"/>
                  </a:moveTo>
                  <a:lnTo>
                    <a:pt x="1" y="2360"/>
                  </a:lnTo>
                  <a:lnTo>
                    <a:pt x="331" y="2572"/>
                  </a:lnTo>
                  <a:lnTo>
                    <a:pt x="1794" y="189"/>
                  </a:lnTo>
                  <a:lnTo>
                    <a:pt x="14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9" name="Google Shape;1179;p17"/>
            <p:cNvSpPr/>
            <p:nvPr/>
          </p:nvSpPr>
          <p:spPr>
            <a:xfrm>
              <a:off x="1713044" y="886028"/>
              <a:ext cx="47505" cy="68133"/>
            </a:xfrm>
            <a:custGeom>
              <a:avLst/>
              <a:gdLst/>
              <a:ahLst/>
              <a:cxnLst/>
              <a:rect l="l" t="t" r="r" b="b"/>
              <a:pathLst>
                <a:path w="1794" h="2573" extrusionOk="0">
                  <a:moveTo>
                    <a:pt x="1464" y="0"/>
                  </a:moveTo>
                  <a:lnTo>
                    <a:pt x="1" y="2384"/>
                  </a:lnTo>
                  <a:lnTo>
                    <a:pt x="331" y="2572"/>
                  </a:lnTo>
                  <a:lnTo>
                    <a:pt x="1794" y="213"/>
                  </a:lnTo>
                  <a:lnTo>
                    <a:pt x="14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0" name="Google Shape;1180;p17"/>
            <p:cNvSpPr/>
            <p:nvPr/>
          </p:nvSpPr>
          <p:spPr>
            <a:xfrm>
              <a:off x="1849259" y="987236"/>
              <a:ext cx="71867" cy="106264"/>
            </a:xfrm>
            <a:custGeom>
              <a:avLst/>
              <a:gdLst/>
              <a:ahLst/>
              <a:cxnLst/>
              <a:rect l="l" t="t" r="r" b="b"/>
              <a:pathLst>
                <a:path w="2714" h="4013" extrusionOk="0">
                  <a:moveTo>
                    <a:pt x="2384" y="1"/>
                  </a:moveTo>
                  <a:lnTo>
                    <a:pt x="0" y="3800"/>
                  </a:lnTo>
                  <a:lnTo>
                    <a:pt x="331" y="4012"/>
                  </a:lnTo>
                  <a:lnTo>
                    <a:pt x="2714" y="213"/>
                  </a:lnTo>
                  <a:lnTo>
                    <a:pt x="23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1" name="Google Shape;1181;p17"/>
            <p:cNvSpPr/>
            <p:nvPr/>
          </p:nvSpPr>
          <p:spPr>
            <a:xfrm>
              <a:off x="1636198" y="852901"/>
              <a:ext cx="71258" cy="106264"/>
            </a:xfrm>
            <a:custGeom>
              <a:avLst/>
              <a:gdLst/>
              <a:ahLst/>
              <a:cxnLst/>
              <a:rect l="l" t="t" r="r" b="b"/>
              <a:pathLst>
                <a:path w="2691" h="4013" extrusionOk="0">
                  <a:moveTo>
                    <a:pt x="2360" y="1"/>
                  </a:moveTo>
                  <a:lnTo>
                    <a:pt x="0" y="3823"/>
                  </a:lnTo>
                  <a:lnTo>
                    <a:pt x="331" y="4012"/>
                  </a:lnTo>
                  <a:lnTo>
                    <a:pt x="2690" y="213"/>
                  </a:lnTo>
                  <a:lnTo>
                    <a:pt x="23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2" name="Google Shape;1182;p17"/>
            <p:cNvSpPr/>
            <p:nvPr/>
          </p:nvSpPr>
          <p:spPr>
            <a:xfrm>
              <a:off x="1424382" y="721691"/>
              <a:ext cx="71258" cy="106264"/>
            </a:xfrm>
            <a:custGeom>
              <a:avLst/>
              <a:gdLst/>
              <a:ahLst/>
              <a:cxnLst/>
              <a:rect l="l" t="t" r="r" b="b"/>
              <a:pathLst>
                <a:path w="2691" h="4013" extrusionOk="0">
                  <a:moveTo>
                    <a:pt x="2360" y="1"/>
                  </a:moveTo>
                  <a:lnTo>
                    <a:pt x="1" y="3800"/>
                  </a:lnTo>
                  <a:lnTo>
                    <a:pt x="331" y="4012"/>
                  </a:lnTo>
                  <a:lnTo>
                    <a:pt x="2691" y="213"/>
                  </a:lnTo>
                  <a:lnTo>
                    <a:pt x="23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83" name="Google Shape;1183;p17"/>
          <p:cNvGrpSpPr/>
          <p:nvPr/>
        </p:nvGrpSpPr>
        <p:grpSpPr>
          <a:xfrm rot="-1784949">
            <a:off x="1003526" y="5533735"/>
            <a:ext cx="401637" cy="400365"/>
            <a:chOff x="3312562" y="901016"/>
            <a:chExt cx="301230" cy="300276"/>
          </a:xfrm>
        </p:grpSpPr>
        <p:sp>
          <p:nvSpPr>
            <p:cNvPr id="1184" name="Google Shape;1184;p17"/>
            <p:cNvSpPr/>
            <p:nvPr/>
          </p:nvSpPr>
          <p:spPr>
            <a:xfrm>
              <a:off x="3312562" y="901016"/>
              <a:ext cx="271817" cy="289320"/>
            </a:xfrm>
            <a:custGeom>
              <a:avLst/>
              <a:gdLst/>
              <a:ahLst/>
              <a:cxnLst/>
              <a:rect l="l" t="t" r="r" b="b"/>
              <a:pathLst>
                <a:path w="10265" h="10926" extrusionOk="0">
                  <a:moveTo>
                    <a:pt x="6725" y="1"/>
                  </a:moveTo>
                  <a:cubicBezTo>
                    <a:pt x="6631" y="24"/>
                    <a:pt x="6536" y="95"/>
                    <a:pt x="6466" y="166"/>
                  </a:cubicBezTo>
                  <a:cubicBezTo>
                    <a:pt x="5970" y="685"/>
                    <a:pt x="5498" y="1228"/>
                    <a:pt x="5074" y="1794"/>
                  </a:cubicBezTo>
                  <a:cubicBezTo>
                    <a:pt x="3776" y="3446"/>
                    <a:pt x="2242" y="4885"/>
                    <a:pt x="520" y="6088"/>
                  </a:cubicBezTo>
                  <a:cubicBezTo>
                    <a:pt x="307" y="6206"/>
                    <a:pt x="119" y="6395"/>
                    <a:pt x="24" y="6607"/>
                  </a:cubicBezTo>
                  <a:cubicBezTo>
                    <a:pt x="1" y="6749"/>
                    <a:pt x="1" y="6891"/>
                    <a:pt x="24" y="7009"/>
                  </a:cubicBezTo>
                  <a:cubicBezTo>
                    <a:pt x="95" y="7433"/>
                    <a:pt x="260" y="7834"/>
                    <a:pt x="520" y="8188"/>
                  </a:cubicBezTo>
                  <a:cubicBezTo>
                    <a:pt x="1251" y="9203"/>
                    <a:pt x="2148" y="10100"/>
                    <a:pt x="3186" y="10807"/>
                  </a:cubicBezTo>
                  <a:lnTo>
                    <a:pt x="3351" y="10925"/>
                  </a:lnTo>
                  <a:cubicBezTo>
                    <a:pt x="5357" y="8306"/>
                    <a:pt x="7693" y="5947"/>
                    <a:pt x="10264" y="3918"/>
                  </a:cubicBezTo>
                  <a:cubicBezTo>
                    <a:pt x="10029" y="3752"/>
                    <a:pt x="9793" y="3564"/>
                    <a:pt x="9580" y="3375"/>
                  </a:cubicBezTo>
                  <a:cubicBezTo>
                    <a:pt x="8778" y="2667"/>
                    <a:pt x="8070" y="1865"/>
                    <a:pt x="7433" y="1015"/>
                  </a:cubicBezTo>
                  <a:cubicBezTo>
                    <a:pt x="7174" y="685"/>
                    <a:pt x="6938" y="355"/>
                    <a:pt x="67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5" name="Google Shape;1185;p17"/>
            <p:cNvSpPr/>
            <p:nvPr/>
          </p:nvSpPr>
          <p:spPr>
            <a:xfrm>
              <a:off x="3399628" y="1004149"/>
              <a:ext cx="213085" cy="197144"/>
            </a:xfrm>
            <a:custGeom>
              <a:avLst/>
              <a:gdLst/>
              <a:ahLst/>
              <a:cxnLst/>
              <a:rect l="l" t="t" r="r" b="b"/>
              <a:pathLst>
                <a:path w="8047" h="7445" extrusionOk="0">
                  <a:moveTo>
                    <a:pt x="6937" y="1"/>
                  </a:moveTo>
                  <a:cubicBezTo>
                    <a:pt x="4342" y="2030"/>
                    <a:pt x="2030" y="4389"/>
                    <a:pt x="0" y="7008"/>
                  </a:cubicBezTo>
                  <a:cubicBezTo>
                    <a:pt x="307" y="7197"/>
                    <a:pt x="614" y="7339"/>
                    <a:pt x="968" y="7409"/>
                  </a:cubicBezTo>
                  <a:cubicBezTo>
                    <a:pt x="1039" y="7433"/>
                    <a:pt x="1109" y="7445"/>
                    <a:pt x="1177" y="7445"/>
                  </a:cubicBezTo>
                  <a:cubicBezTo>
                    <a:pt x="1245" y="7445"/>
                    <a:pt x="1310" y="7433"/>
                    <a:pt x="1369" y="7409"/>
                  </a:cubicBezTo>
                  <a:cubicBezTo>
                    <a:pt x="1605" y="7315"/>
                    <a:pt x="1794" y="7150"/>
                    <a:pt x="1912" y="6914"/>
                  </a:cubicBezTo>
                  <a:cubicBezTo>
                    <a:pt x="3115" y="5192"/>
                    <a:pt x="4554" y="3658"/>
                    <a:pt x="6206" y="2360"/>
                  </a:cubicBezTo>
                  <a:cubicBezTo>
                    <a:pt x="6796" y="1959"/>
                    <a:pt x="7339" y="1487"/>
                    <a:pt x="7858" y="992"/>
                  </a:cubicBezTo>
                  <a:cubicBezTo>
                    <a:pt x="7952" y="897"/>
                    <a:pt x="7999" y="803"/>
                    <a:pt x="8046" y="685"/>
                  </a:cubicBezTo>
                  <a:cubicBezTo>
                    <a:pt x="8046" y="685"/>
                    <a:pt x="8046" y="661"/>
                    <a:pt x="8046" y="638"/>
                  </a:cubicBezTo>
                  <a:cubicBezTo>
                    <a:pt x="7669" y="472"/>
                    <a:pt x="7291" y="236"/>
                    <a:pt x="693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6" name="Google Shape;1186;p17"/>
            <p:cNvSpPr/>
            <p:nvPr/>
          </p:nvSpPr>
          <p:spPr>
            <a:xfrm>
              <a:off x="3490051" y="901202"/>
              <a:ext cx="123741" cy="121464"/>
            </a:xfrm>
            <a:custGeom>
              <a:avLst/>
              <a:gdLst/>
              <a:ahLst/>
              <a:cxnLst/>
              <a:rect l="l" t="t" r="r" b="b"/>
              <a:pathLst>
                <a:path w="4673" h="4587" extrusionOk="0">
                  <a:moveTo>
                    <a:pt x="153" y="0"/>
                  </a:moveTo>
                  <a:cubicBezTo>
                    <a:pt x="118" y="0"/>
                    <a:pt x="83" y="3"/>
                    <a:pt x="47" y="9"/>
                  </a:cubicBezTo>
                  <a:lnTo>
                    <a:pt x="0" y="33"/>
                  </a:lnTo>
                  <a:cubicBezTo>
                    <a:pt x="213" y="387"/>
                    <a:pt x="449" y="717"/>
                    <a:pt x="708" y="1047"/>
                  </a:cubicBezTo>
                  <a:cubicBezTo>
                    <a:pt x="1345" y="1920"/>
                    <a:pt x="2077" y="2699"/>
                    <a:pt x="2855" y="3407"/>
                  </a:cubicBezTo>
                  <a:cubicBezTo>
                    <a:pt x="3398" y="3879"/>
                    <a:pt x="4011" y="4280"/>
                    <a:pt x="4648" y="4587"/>
                  </a:cubicBezTo>
                  <a:cubicBezTo>
                    <a:pt x="4672" y="4492"/>
                    <a:pt x="4648" y="4374"/>
                    <a:pt x="4601" y="4303"/>
                  </a:cubicBezTo>
                  <a:cubicBezTo>
                    <a:pt x="4413" y="3737"/>
                    <a:pt x="4129" y="3242"/>
                    <a:pt x="3752" y="2793"/>
                  </a:cubicBezTo>
                  <a:cubicBezTo>
                    <a:pt x="3091" y="1968"/>
                    <a:pt x="2313" y="1236"/>
                    <a:pt x="1487" y="599"/>
                  </a:cubicBezTo>
                  <a:cubicBezTo>
                    <a:pt x="1156" y="387"/>
                    <a:pt x="802" y="221"/>
                    <a:pt x="449" y="80"/>
                  </a:cubicBezTo>
                  <a:cubicBezTo>
                    <a:pt x="360" y="27"/>
                    <a:pt x="258" y="0"/>
                    <a:pt x="1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7" name="Google Shape;1187;p17"/>
            <p:cNvSpPr/>
            <p:nvPr/>
          </p:nvSpPr>
          <p:spPr>
            <a:xfrm>
              <a:off x="3341293" y="943808"/>
              <a:ext cx="186843" cy="186552"/>
            </a:xfrm>
            <a:custGeom>
              <a:avLst/>
              <a:gdLst/>
              <a:ahLst/>
              <a:cxnLst/>
              <a:rect l="l" t="t" r="r" b="b"/>
              <a:pathLst>
                <a:path w="7056" h="7045" extrusionOk="0">
                  <a:moveTo>
                    <a:pt x="5605" y="1"/>
                  </a:moveTo>
                  <a:cubicBezTo>
                    <a:pt x="5575" y="1"/>
                    <a:pt x="5546" y="13"/>
                    <a:pt x="5522" y="36"/>
                  </a:cubicBezTo>
                  <a:lnTo>
                    <a:pt x="48" y="5487"/>
                  </a:lnTo>
                  <a:cubicBezTo>
                    <a:pt x="1" y="5534"/>
                    <a:pt x="1" y="5605"/>
                    <a:pt x="48" y="5676"/>
                  </a:cubicBezTo>
                  <a:lnTo>
                    <a:pt x="378" y="6006"/>
                  </a:lnTo>
                  <a:cubicBezTo>
                    <a:pt x="465" y="5925"/>
                    <a:pt x="559" y="5891"/>
                    <a:pt x="650" y="5891"/>
                  </a:cubicBezTo>
                  <a:cubicBezTo>
                    <a:pt x="957" y="5891"/>
                    <a:pt x="1218" y="6281"/>
                    <a:pt x="945" y="6572"/>
                  </a:cubicBezTo>
                  <a:lnTo>
                    <a:pt x="1417" y="7044"/>
                  </a:lnTo>
                  <a:lnTo>
                    <a:pt x="7056" y="1429"/>
                  </a:lnTo>
                  <a:lnTo>
                    <a:pt x="6584" y="933"/>
                  </a:lnTo>
                  <a:cubicBezTo>
                    <a:pt x="6500" y="1007"/>
                    <a:pt x="6408" y="1038"/>
                    <a:pt x="6321" y="1038"/>
                  </a:cubicBezTo>
                  <a:cubicBezTo>
                    <a:pt x="6017" y="1038"/>
                    <a:pt x="5761" y="660"/>
                    <a:pt x="6018" y="367"/>
                  </a:cubicBezTo>
                  <a:lnTo>
                    <a:pt x="5687" y="36"/>
                  </a:lnTo>
                  <a:cubicBezTo>
                    <a:pt x="5664" y="13"/>
                    <a:pt x="5634" y="1"/>
                    <a:pt x="56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8" name="Google Shape;1188;p17"/>
            <p:cNvSpPr/>
            <p:nvPr/>
          </p:nvSpPr>
          <p:spPr>
            <a:xfrm>
              <a:off x="3377755" y="980396"/>
              <a:ext cx="171220" cy="170293"/>
            </a:xfrm>
            <a:custGeom>
              <a:avLst/>
              <a:gdLst/>
              <a:ahLst/>
              <a:cxnLst/>
              <a:rect l="l" t="t" r="r" b="b"/>
              <a:pathLst>
                <a:path w="6466" h="6431" extrusionOk="0">
                  <a:moveTo>
                    <a:pt x="5640" y="1"/>
                  </a:moveTo>
                  <a:lnTo>
                    <a:pt x="1" y="5640"/>
                  </a:lnTo>
                  <a:lnTo>
                    <a:pt x="779" y="6395"/>
                  </a:lnTo>
                  <a:cubicBezTo>
                    <a:pt x="803" y="6419"/>
                    <a:pt x="832" y="6431"/>
                    <a:pt x="865" y="6431"/>
                  </a:cubicBezTo>
                  <a:cubicBezTo>
                    <a:pt x="897" y="6431"/>
                    <a:pt x="933" y="6419"/>
                    <a:pt x="968" y="6395"/>
                  </a:cubicBezTo>
                  <a:lnTo>
                    <a:pt x="6419" y="968"/>
                  </a:lnTo>
                  <a:cubicBezTo>
                    <a:pt x="6466" y="898"/>
                    <a:pt x="6466" y="827"/>
                    <a:pt x="6419" y="780"/>
                  </a:cubicBezTo>
                  <a:lnTo>
                    <a:pt x="56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9" name="Google Shape;1189;p17"/>
            <p:cNvSpPr/>
            <p:nvPr/>
          </p:nvSpPr>
          <p:spPr>
            <a:xfrm>
              <a:off x="3416285" y="1014802"/>
              <a:ext cx="45016" cy="41044"/>
            </a:xfrm>
            <a:custGeom>
              <a:avLst/>
              <a:gdLst/>
              <a:ahLst/>
              <a:cxnLst/>
              <a:rect l="l" t="t" r="r" b="b"/>
              <a:pathLst>
                <a:path w="1700" h="1550" extrusionOk="0">
                  <a:moveTo>
                    <a:pt x="838" y="1"/>
                  </a:moveTo>
                  <a:cubicBezTo>
                    <a:pt x="647" y="1"/>
                    <a:pt x="457" y="72"/>
                    <a:pt x="307" y="210"/>
                  </a:cubicBezTo>
                  <a:cubicBezTo>
                    <a:pt x="0" y="517"/>
                    <a:pt x="0" y="1013"/>
                    <a:pt x="307" y="1319"/>
                  </a:cubicBezTo>
                  <a:cubicBezTo>
                    <a:pt x="449" y="1473"/>
                    <a:pt x="643" y="1549"/>
                    <a:pt x="841" y="1549"/>
                  </a:cubicBezTo>
                  <a:cubicBezTo>
                    <a:pt x="1039" y="1549"/>
                    <a:pt x="1239" y="1473"/>
                    <a:pt x="1392" y="1319"/>
                  </a:cubicBezTo>
                  <a:cubicBezTo>
                    <a:pt x="1699" y="1013"/>
                    <a:pt x="1699" y="517"/>
                    <a:pt x="1392" y="234"/>
                  </a:cubicBezTo>
                  <a:cubicBezTo>
                    <a:pt x="1236" y="78"/>
                    <a:pt x="1037" y="1"/>
                    <a:pt x="838" y="1"/>
                  </a:cubicBezTo>
                  <a:close/>
                </a:path>
              </a:pathLst>
            </a:custGeom>
            <a:solidFill>
              <a:srgbClr val="EF84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0" name="Google Shape;1190;p17"/>
            <p:cNvSpPr/>
            <p:nvPr/>
          </p:nvSpPr>
          <p:spPr>
            <a:xfrm>
              <a:off x="3426268" y="1022852"/>
              <a:ext cx="25024" cy="24415"/>
            </a:xfrm>
            <a:custGeom>
              <a:avLst/>
              <a:gdLst/>
              <a:ahLst/>
              <a:cxnLst/>
              <a:rect l="l" t="t" r="r" b="b"/>
              <a:pathLst>
                <a:path w="945" h="922" extrusionOk="0">
                  <a:moveTo>
                    <a:pt x="732" y="1"/>
                  </a:moveTo>
                  <a:lnTo>
                    <a:pt x="1" y="709"/>
                  </a:lnTo>
                  <a:lnTo>
                    <a:pt x="213" y="921"/>
                  </a:lnTo>
                  <a:lnTo>
                    <a:pt x="945" y="213"/>
                  </a:lnTo>
                  <a:lnTo>
                    <a:pt x="732" y="1"/>
                  </a:lnTo>
                  <a:close/>
                </a:path>
              </a:pathLst>
            </a:custGeom>
            <a:solidFill>
              <a:srgbClr val="B730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1" name="Google Shape;1191;p17"/>
            <p:cNvSpPr/>
            <p:nvPr/>
          </p:nvSpPr>
          <p:spPr>
            <a:xfrm>
              <a:off x="3426268" y="1022852"/>
              <a:ext cx="25024" cy="24415"/>
            </a:xfrm>
            <a:custGeom>
              <a:avLst/>
              <a:gdLst/>
              <a:ahLst/>
              <a:cxnLst/>
              <a:rect l="l" t="t" r="r" b="b"/>
              <a:pathLst>
                <a:path w="945" h="922" extrusionOk="0">
                  <a:moveTo>
                    <a:pt x="213" y="1"/>
                  </a:moveTo>
                  <a:lnTo>
                    <a:pt x="1" y="213"/>
                  </a:lnTo>
                  <a:lnTo>
                    <a:pt x="709" y="921"/>
                  </a:lnTo>
                  <a:lnTo>
                    <a:pt x="945" y="709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B730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2" name="Google Shape;1192;p17"/>
            <p:cNvSpPr/>
            <p:nvPr/>
          </p:nvSpPr>
          <p:spPr>
            <a:xfrm>
              <a:off x="3530036" y="933879"/>
              <a:ext cx="53754" cy="48856"/>
            </a:xfrm>
            <a:custGeom>
              <a:avLst/>
              <a:gdLst/>
              <a:ahLst/>
              <a:cxnLst/>
              <a:rect l="l" t="t" r="r" b="b"/>
              <a:pathLst>
                <a:path w="2030" h="1845" extrusionOk="0">
                  <a:moveTo>
                    <a:pt x="192" y="0"/>
                  </a:moveTo>
                  <a:cubicBezTo>
                    <a:pt x="160" y="0"/>
                    <a:pt x="135" y="9"/>
                    <a:pt x="118" y="26"/>
                  </a:cubicBezTo>
                  <a:cubicBezTo>
                    <a:pt x="0" y="144"/>
                    <a:pt x="307" y="639"/>
                    <a:pt x="803" y="1135"/>
                  </a:cubicBezTo>
                  <a:cubicBezTo>
                    <a:pt x="1226" y="1558"/>
                    <a:pt x="1650" y="1844"/>
                    <a:pt x="1838" y="1844"/>
                  </a:cubicBezTo>
                  <a:cubicBezTo>
                    <a:pt x="1869" y="1844"/>
                    <a:pt x="1894" y="1836"/>
                    <a:pt x="1912" y="1819"/>
                  </a:cubicBezTo>
                  <a:cubicBezTo>
                    <a:pt x="2029" y="1725"/>
                    <a:pt x="1723" y="1205"/>
                    <a:pt x="1227" y="710"/>
                  </a:cubicBezTo>
                  <a:cubicBezTo>
                    <a:pt x="803" y="286"/>
                    <a:pt x="380" y="0"/>
                    <a:pt x="192" y="0"/>
                  </a:cubicBezTo>
                  <a:close/>
                </a:path>
              </a:pathLst>
            </a:custGeom>
            <a:solidFill>
              <a:srgbClr val="B730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3735267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4" name="Google Shape;1194;p18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1195" name="Google Shape;1195;p18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6" name="Google Shape;1196;p18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7" name="Google Shape;1197;p18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8" name="Google Shape;1198;p18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9" name="Google Shape;1199;p18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0" name="Google Shape;1200;p18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1" name="Google Shape;1201;p18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2" name="Google Shape;1202;p18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3" name="Google Shape;1203;p18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4" name="Google Shape;1204;p18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5" name="Google Shape;1205;p18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6" name="Google Shape;1206;p18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7" name="Google Shape;1207;p18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8" name="Google Shape;1208;p18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9" name="Google Shape;1209;p18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0" name="Google Shape;1210;p18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1" name="Google Shape;1211;p18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2" name="Google Shape;1212;p18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3" name="Google Shape;1213;p18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4" name="Google Shape;1214;p18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5" name="Google Shape;1215;p18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6" name="Google Shape;1216;p18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7" name="Google Shape;1217;p18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8" name="Google Shape;1218;p18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219" name="Google Shape;1219;p18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0" name="Google Shape;1220;p18"/>
          <p:cNvSpPr txBox="1">
            <a:spLocks noGrp="1"/>
          </p:cNvSpPr>
          <p:nvPr>
            <p:ph type="title"/>
          </p:nvPr>
        </p:nvSpPr>
        <p:spPr>
          <a:xfrm>
            <a:off x="950967" y="780692"/>
            <a:ext cx="1034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6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917025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2" name="Google Shape;1222;p19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1223" name="Google Shape;1223;p19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4" name="Google Shape;1224;p19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5" name="Google Shape;1225;p19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6" name="Google Shape;1226;p19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7" name="Google Shape;1227;p19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8" name="Google Shape;1228;p19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9" name="Google Shape;1229;p19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0" name="Google Shape;1230;p19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1" name="Google Shape;1231;p19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2" name="Google Shape;1232;p19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3" name="Google Shape;1233;p19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4" name="Google Shape;1234;p19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5" name="Google Shape;1235;p19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6" name="Google Shape;1236;p19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7" name="Google Shape;1237;p19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8" name="Google Shape;1238;p19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9" name="Google Shape;1239;p19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0" name="Google Shape;1240;p19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1" name="Google Shape;1241;p19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2" name="Google Shape;1242;p19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3" name="Google Shape;1243;p19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4" name="Google Shape;1244;p19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5" name="Google Shape;1245;p19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6" name="Google Shape;1246;p19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247" name="Google Shape;1247;p19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8" name="Google Shape;1248;p19"/>
          <p:cNvSpPr txBox="1">
            <a:spLocks noGrp="1"/>
          </p:cNvSpPr>
          <p:nvPr>
            <p:ph type="title"/>
          </p:nvPr>
        </p:nvSpPr>
        <p:spPr>
          <a:xfrm>
            <a:off x="1662167" y="780700"/>
            <a:ext cx="8867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6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249" name="Google Shape;1249;p19"/>
          <p:cNvGrpSpPr/>
          <p:nvPr/>
        </p:nvGrpSpPr>
        <p:grpSpPr>
          <a:xfrm rot="2494702">
            <a:off x="10767769" y="5145960"/>
            <a:ext cx="910465" cy="1864169"/>
            <a:chOff x="5273925" y="1952675"/>
            <a:chExt cx="613800" cy="1256750"/>
          </a:xfrm>
        </p:grpSpPr>
        <p:sp>
          <p:nvSpPr>
            <p:cNvPr id="1250" name="Google Shape;1250;p19"/>
            <p:cNvSpPr/>
            <p:nvPr/>
          </p:nvSpPr>
          <p:spPr>
            <a:xfrm>
              <a:off x="5273925" y="1952675"/>
              <a:ext cx="613800" cy="1256750"/>
            </a:xfrm>
            <a:custGeom>
              <a:avLst/>
              <a:gdLst/>
              <a:ahLst/>
              <a:cxnLst/>
              <a:rect l="l" t="t" r="r" b="b"/>
              <a:pathLst>
                <a:path w="24552" h="50270" extrusionOk="0">
                  <a:moveTo>
                    <a:pt x="4638" y="0"/>
                  </a:moveTo>
                  <a:cubicBezTo>
                    <a:pt x="2069" y="0"/>
                    <a:pt x="1" y="2069"/>
                    <a:pt x="1" y="4637"/>
                  </a:cubicBezTo>
                  <a:lnTo>
                    <a:pt x="1" y="45633"/>
                  </a:lnTo>
                  <a:cubicBezTo>
                    <a:pt x="1" y="48202"/>
                    <a:pt x="2069" y="50270"/>
                    <a:pt x="4638" y="50270"/>
                  </a:cubicBezTo>
                  <a:lnTo>
                    <a:pt x="19915" y="50270"/>
                  </a:lnTo>
                  <a:cubicBezTo>
                    <a:pt x="22484" y="50270"/>
                    <a:pt x="24552" y="48202"/>
                    <a:pt x="24552" y="45633"/>
                  </a:cubicBezTo>
                  <a:lnTo>
                    <a:pt x="24552" y="4637"/>
                  </a:lnTo>
                  <a:cubicBezTo>
                    <a:pt x="24552" y="2069"/>
                    <a:pt x="22484" y="0"/>
                    <a:pt x="199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1" name="Google Shape;1251;p19"/>
            <p:cNvSpPr/>
            <p:nvPr/>
          </p:nvSpPr>
          <p:spPr>
            <a:xfrm>
              <a:off x="5333975" y="2021900"/>
              <a:ext cx="238525" cy="239350"/>
            </a:xfrm>
            <a:custGeom>
              <a:avLst/>
              <a:gdLst/>
              <a:ahLst/>
              <a:cxnLst/>
              <a:rect l="l" t="t" r="r" b="b"/>
              <a:pathLst>
                <a:path w="9541" h="9574" extrusionOk="0">
                  <a:moveTo>
                    <a:pt x="4771" y="0"/>
                  </a:moveTo>
                  <a:cubicBezTo>
                    <a:pt x="2136" y="0"/>
                    <a:pt x="1" y="2135"/>
                    <a:pt x="1" y="4770"/>
                  </a:cubicBezTo>
                  <a:cubicBezTo>
                    <a:pt x="1" y="7405"/>
                    <a:pt x="2136" y="9574"/>
                    <a:pt x="4771" y="9574"/>
                  </a:cubicBezTo>
                  <a:cubicBezTo>
                    <a:pt x="7406" y="9574"/>
                    <a:pt x="9541" y="7405"/>
                    <a:pt x="9541" y="4770"/>
                  </a:cubicBezTo>
                  <a:cubicBezTo>
                    <a:pt x="9541" y="2135"/>
                    <a:pt x="7406" y="0"/>
                    <a:pt x="47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2" name="Google Shape;1252;p19"/>
            <p:cNvSpPr/>
            <p:nvPr/>
          </p:nvSpPr>
          <p:spPr>
            <a:xfrm>
              <a:off x="5369000" y="2056925"/>
              <a:ext cx="168475" cy="169300"/>
            </a:xfrm>
            <a:custGeom>
              <a:avLst/>
              <a:gdLst/>
              <a:ahLst/>
              <a:cxnLst/>
              <a:rect l="l" t="t" r="r" b="b"/>
              <a:pathLst>
                <a:path w="6739" h="6772" extrusionOk="0">
                  <a:moveTo>
                    <a:pt x="3370" y="0"/>
                  </a:moveTo>
                  <a:cubicBezTo>
                    <a:pt x="1502" y="0"/>
                    <a:pt x="1" y="1535"/>
                    <a:pt x="1" y="3369"/>
                  </a:cubicBezTo>
                  <a:cubicBezTo>
                    <a:pt x="1" y="5237"/>
                    <a:pt x="1502" y="6772"/>
                    <a:pt x="3370" y="6772"/>
                  </a:cubicBezTo>
                  <a:cubicBezTo>
                    <a:pt x="5238" y="6772"/>
                    <a:pt x="6739" y="5237"/>
                    <a:pt x="6739" y="3369"/>
                  </a:cubicBezTo>
                  <a:cubicBezTo>
                    <a:pt x="6739" y="1535"/>
                    <a:pt x="5238" y="0"/>
                    <a:pt x="33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3" name="Google Shape;1253;p19"/>
            <p:cNvSpPr/>
            <p:nvPr/>
          </p:nvSpPr>
          <p:spPr>
            <a:xfrm>
              <a:off x="5603350" y="2021900"/>
              <a:ext cx="238525" cy="239350"/>
            </a:xfrm>
            <a:custGeom>
              <a:avLst/>
              <a:gdLst/>
              <a:ahLst/>
              <a:cxnLst/>
              <a:rect l="l" t="t" r="r" b="b"/>
              <a:pathLst>
                <a:path w="9541" h="9574" extrusionOk="0">
                  <a:moveTo>
                    <a:pt x="4770" y="0"/>
                  </a:moveTo>
                  <a:cubicBezTo>
                    <a:pt x="2135" y="0"/>
                    <a:pt x="0" y="2135"/>
                    <a:pt x="0" y="4770"/>
                  </a:cubicBezTo>
                  <a:cubicBezTo>
                    <a:pt x="0" y="7405"/>
                    <a:pt x="2135" y="9574"/>
                    <a:pt x="4770" y="9574"/>
                  </a:cubicBezTo>
                  <a:cubicBezTo>
                    <a:pt x="7405" y="9574"/>
                    <a:pt x="9540" y="7405"/>
                    <a:pt x="9540" y="4770"/>
                  </a:cubicBezTo>
                  <a:cubicBezTo>
                    <a:pt x="9540" y="2135"/>
                    <a:pt x="7405" y="0"/>
                    <a:pt x="477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4" name="Google Shape;1254;p19"/>
            <p:cNvSpPr/>
            <p:nvPr/>
          </p:nvSpPr>
          <p:spPr>
            <a:xfrm>
              <a:off x="5637525" y="2056925"/>
              <a:ext cx="169325" cy="169300"/>
            </a:xfrm>
            <a:custGeom>
              <a:avLst/>
              <a:gdLst/>
              <a:ahLst/>
              <a:cxnLst/>
              <a:rect l="l" t="t" r="r" b="b"/>
              <a:pathLst>
                <a:path w="6773" h="6772" extrusionOk="0">
                  <a:moveTo>
                    <a:pt x="3403" y="0"/>
                  </a:moveTo>
                  <a:cubicBezTo>
                    <a:pt x="1535" y="0"/>
                    <a:pt x="1" y="1535"/>
                    <a:pt x="1" y="3369"/>
                  </a:cubicBezTo>
                  <a:cubicBezTo>
                    <a:pt x="1" y="5237"/>
                    <a:pt x="1535" y="6772"/>
                    <a:pt x="3403" y="6772"/>
                  </a:cubicBezTo>
                  <a:cubicBezTo>
                    <a:pt x="5238" y="6772"/>
                    <a:pt x="6772" y="5237"/>
                    <a:pt x="6772" y="3369"/>
                  </a:cubicBezTo>
                  <a:cubicBezTo>
                    <a:pt x="6772" y="1535"/>
                    <a:pt x="5238" y="0"/>
                    <a:pt x="34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5" name="Google Shape;1255;p19"/>
            <p:cNvSpPr/>
            <p:nvPr/>
          </p:nvSpPr>
          <p:spPr>
            <a:xfrm>
              <a:off x="5333975" y="2315425"/>
              <a:ext cx="238525" cy="238525"/>
            </a:xfrm>
            <a:custGeom>
              <a:avLst/>
              <a:gdLst/>
              <a:ahLst/>
              <a:cxnLst/>
              <a:rect l="l" t="t" r="r" b="b"/>
              <a:pathLst>
                <a:path w="9541" h="9541" extrusionOk="0">
                  <a:moveTo>
                    <a:pt x="4771" y="1"/>
                  </a:moveTo>
                  <a:cubicBezTo>
                    <a:pt x="2136" y="1"/>
                    <a:pt x="1" y="2136"/>
                    <a:pt x="1" y="4771"/>
                  </a:cubicBezTo>
                  <a:cubicBezTo>
                    <a:pt x="1" y="7406"/>
                    <a:pt x="2136" y="9541"/>
                    <a:pt x="4771" y="9541"/>
                  </a:cubicBezTo>
                  <a:cubicBezTo>
                    <a:pt x="7406" y="9541"/>
                    <a:pt x="9541" y="7406"/>
                    <a:pt x="9541" y="4771"/>
                  </a:cubicBezTo>
                  <a:cubicBezTo>
                    <a:pt x="9541" y="2136"/>
                    <a:pt x="7406" y="1"/>
                    <a:pt x="47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6" name="Google Shape;1256;p19"/>
            <p:cNvSpPr/>
            <p:nvPr/>
          </p:nvSpPr>
          <p:spPr>
            <a:xfrm>
              <a:off x="5369000" y="2350450"/>
              <a:ext cx="168475" cy="168475"/>
            </a:xfrm>
            <a:custGeom>
              <a:avLst/>
              <a:gdLst/>
              <a:ahLst/>
              <a:cxnLst/>
              <a:rect l="l" t="t" r="r" b="b"/>
              <a:pathLst>
                <a:path w="6739" h="6739" extrusionOk="0">
                  <a:moveTo>
                    <a:pt x="3370" y="1"/>
                  </a:moveTo>
                  <a:cubicBezTo>
                    <a:pt x="1502" y="1"/>
                    <a:pt x="1" y="1502"/>
                    <a:pt x="1" y="3370"/>
                  </a:cubicBezTo>
                  <a:cubicBezTo>
                    <a:pt x="1" y="5238"/>
                    <a:pt x="1502" y="6739"/>
                    <a:pt x="3370" y="6739"/>
                  </a:cubicBezTo>
                  <a:cubicBezTo>
                    <a:pt x="5238" y="6739"/>
                    <a:pt x="6739" y="5238"/>
                    <a:pt x="6739" y="3370"/>
                  </a:cubicBezTo>
                  <a:cubicBezTo>
                    <a:pt x="6739" y="1502"/>
                    <a:pt x="5238" y="1"/>
                    <a:pt x="337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7" name="Google Shape;1257;p19"/>
            <p:cNvSpPr/>
            <p:nvPr/>
          </p:nvSpPr>
          <p:spPr>
            <a:xfrm>
              <a:off x="5603350" y="2315425"/>
              <a:ext cx="238525" cy="238525"/>
            </a:xfrm>
            <a:custGeom>
              <a:avLst/>
              <a:gdLst/>
              <a:ahLst/>
              <a:cxnLst/>
              <a:rect l="l" t="t" r="r" b="b"/>
              <a:pathLst>
                <a:path w="9541" h="9541" extrusionOk="0">
                  <a:moveTo>
                    <a:pt x="4770" y="1"/>
                  </a:moveTo>
                  <a:cubicBezTo>
                    <a:pt x="2135" y="1"/>
                    <a:pt x="0" y="2136"/>
                    <a:pt x="0" y="4771"/>
                  </a:cubicBezTo>
                  <a:cubicBezTo>
                    <a:pt x="0" y="7406"/>
                    <a:pt x="2135" y="9541"/>
                    <a:pt x="4770" y="9541"/>
                  </a:cubicBezTo>
                  <a:cubicBezTo>
                    <a:pt x="7405" y="9541"/>
                    <a:pt x="9540" y="7406"/>
                    <a:pt x="9540" y="4771"/>
                  </a:cubicBezTo>
                  <a:cubicBezTo>
                    <a:pt x="9540" y="2136"/>
                    <a:pt x="7405" y="1"/>
                    <a:pt x="47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8" name="Google Shape;1258;p19"/>
            <p:cNvSpPr/>
            <p:nvPr/>
          </p:nvSpPr>
          <p:spPr>
            <a:xfrm>
              <a:off x="5637525" y="2350450"/>
              <a:ext cx="169325" cy="168475"/>
            </a:xfrm>
            <a:custGeom>
              <a:avLst/>
              <a:gdLst/>
              <a:ahLst/>
              <a:cxnLst/>
              <a:rect l="l" t="t" r="r" b="b"/>
              <a:pathLst>
                <a:path w="6773" h="6739" extrusionOk="0">
                  <a:moveTo>
                    <a:pt x="3403" y="1"/>
                  </a:moveTo>
                  <a:cubicBezTo>
                    <a:pt x="1535" y="1"/>
                    <a:pt x="1" y="1502"/>
                    <a:pt x="1" y="3370"/>
                  </a:cubicBezTo>
                  <a:cubicBezTo>
                    <a:pt x="1" y="5238"/>
                    <a:pt x="1535" y="6739"/>
                    <a:pt x="3403" y="6739"/>
                  </a:cubicBezTo>
                  <a:cubicBezTo>
                    <a:pt x="5238" y="6739"/>
                    <a:pt x="6772" y="5238"/>
                    <a:pt x="6772" y="3370"/>
                  </a:cubicBezTo>
                  <a:cubicBezTo>
                    <a:pt x="6772" y="1502"/>
                    <a:pt x="5238" y="1"/>
                    <a:pt x="34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9" name="Google Shape;1259;p19"/>
            <p:cNvSpPr/>
            <p:nvPr/>
          </p:nvSpPr>
          <p:spPr>
            <a:xfrm>
              <a:off x="5333975" y="2608975"/>
              <a:ext cx="238525" cy="238525"/>
            </a:xfrm>
            <a:custGeom>
              <a:avLst/>
              <a:gdLst/>
              <a:ahLst/>
              <a:cxnLst/>
              <a:rect l="l" t="t" r="r" b="b"/>
              <a:pathLst>
                <a:path w="9541" h="9541" extrusionOk="0">
                  <a:moveTo>
                    <a:pt x="4771" y="1"/>
                  </a:moveTo>
                  <a:cubicBezTo>
                    <a:pt x="2136" y="1"/>
                    <a:pt x="1" y="2135"/>
                    <a:pt x="1" y="4771"/>
                  </a:cubicBezTo>
                  <a:cubicBezTo>
                    <a:pt x="1" y="7406"/>
                    <a:pt x="2136" y="9541"/>
                    <a:pt x="4771" y="9541"/>
                  </a:cubicBezTo>
                  <a:cubicBezTo>
                    <a:pt x="7406" y="9541"/>
                    <a:pt x="9541" y="7406"/>
                    <a:pt x="9541" y="4771"/>
                  </a:cubicBezTo>
                  <a:cubicBezTo>
                    <a:pt x="9541" y="2135"/>
                    <a:pt x="7406" y="1"/>
                    <a:pt x="47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0" name="Google Shape;1260;p19"/>
            <p:cNvSpPr/>
            <p:nvPr/>
          </p:nvSpPr>
          <p:spPr>
            <a:xfrm>
              <a:off x="5369000" y="2644000"/>
              <a:ext cx="168475" cy="168475"/>
            </a:xfrm>
            <a:custGeom>
              <a:avLst/>
              <a:gdLst/>
              <a:ahLst/>
              <a:cxnLst/>
              <a:rect l="l" t="t" r="r" b="b"/>
              <a:pathLst>
                <a:path w="6739" h="6739" extrusionOk="0">
                  <a:moveTo>
                    <a:pt x="3370" y="1"/>
                  </a:moveTo>
                  <a:cubicBezTo>
                    <a:pt x="1502" y="1"/>
                    <a:pt x="1" y="1502"/>
                    <a:pt x="1" y="3370"/>
                  </a:cubicBezTo>
                  <a:cubicBezTo>
                    <a:pt x="1" y="5238"/>
                    <a:pt x="1502" y="6739"/>
                    <a:pt x="3370" y="6739"/>
                  </a:cubicBezTo>
                  <a:cubicBezTo>
                    <a:pt x="5238" y="6739"/>
                    <a:pt x="6739" y="5238"/>
                    <a:pt x="6739" y="3370"/>
                  </a:cubicBezTo>
                  <a:cubicBezTo>
                    <a:pt x="6739" y="1502"/>
                    <a:pt x="5238" y="1"/>
                    <a:pt x="33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1" name="Google Shape;1261;p19"/>
            <p:cNvSpPr/>
            <p:nvPr/>
          </p:nvSpPr>
          <p:spPr>
            <a:xfrm>
              <a:off x="5603350" y="2608975"/>
              <a:ext cx="238525" cy="238525"/>
            </a:xfrm>
            <a:custGeom>
              <a:avLst/>
              <a:gdLst/>
              <a:ahLst/>
              <a:cxnLst/>
              <a:rect l="l" t="t" r="r" b="b"/>
              <a:pathLst>
                <a:path w="9541" h="9541" extrusionOk="0">
                  <a:moveTo>
                    <a:pt x="4770" y="1"/>
                  </a:moveTo>
                  <a:cubicBezTo>
                    <a:pt x="2135" y="1"/>
                    <a:pt x="0" y="2135"/>
                    <a:pt x="0" y="4771"/>
                  </a:cubicBezTo>
                  <a:cubicBezTo>
                    <a:pt x="0" y="7406"/>
                    <a:pt x="2135" y="9541"/>
                    <a:pt x="4770" y="9541"/>
                  </a:cubicBezTo>
                  <a:cubicBezTo>
                    <a:pt x="7405" y="9541"/>
                    <a:pt x="9540" y="7406"/>
                    <a:pt x="9540" y="4771"/>
                  </a:cubicBezTo>
                  <a:cubicBezTo>
                    <a:pt x="9540" y="2135"/>
                    <a:pt x="7405" y="1"/>
                    <a:pt x="47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2" name="Google Shape;1262;p19"/>
            <p:cNvSpPr/>
            <p:nvPr/>
          </p:nvSpPr>
          <p:spPr>
            <a:xfrm>
              <a:off x="5637525" y="2644000"/>
              <a:ext cx="169325" cy="168475"/>
            </a:xfrm>
            <a:custGeom>
              <a:avLst/>
              <a:gdLst/>
              <a:ahLst/>
              <a:cxnLst/>
              <a:rect l="l" t="t" r="r" b="b"/>
              <a:pathLst>
                <a:path w="6773" h="6739" extrusionOk="0">
                  <a:moveTo>
                    <a:pt x="3403" y="1"/>
                  </a:moveTo>
                  <a:cubicBezTo>
                    <a:pt x="1535" y="1"/>
                    <a:pt x="1" y="1502"/>
                    <a:pt x="1" y="3370"/>
                  </a:cubicBezTo>
                  <a:cubicBezTo>
                    <a:pt x="1" y="5238"/>
                    <a:pt x="1535" y="6739"/>
                    <a:pt x="3403" y="6739"/>
                  </a:cubicBezTo>
                  <a:cubicBezTo>
                    <a:pt x="5238" y="6739"/>
                    <a:pt x="6772" y="5238"/>
                    <a:pt x="6772" y="3370"/>
                  </a:cubicBezTo>
                  <a:cubicBezTo>
                    <a:pt x="6772" y="1502"/>
                    <a:pt x="5238" y="1"/>
                    <a:pt x="34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3" name="Google Shape;1263;p19"/>
            <p:cNvSpPr/>
            <p:nvPr/>
          </p:nvSpPr>
          <p:spPr>
            <a:xfrm>
              <a:off x="5324800" y="2902550"/>
              <a:ext cx="256875" cy="238475"/>
            </a:xfrm>
            <a:custGeom>
              <a:avLst/>
              <a:gdLst/>
              <a:ahLst/>
              <a:cxnLst/>
              <a:rect l="l" t="t" r="r" b="b"/>
              <a:pathLst>
                <a:path w="10275" h="9539" extrusionOk="0">
                  <a:moveTo>
                    <a:pt x="5158" y="1"/>
                  </a:moveTo>
                  <a:cubicBezTo>
                    <a:pt x="4898" y="1"/>
                    <a:pt x="4635" y="22"/>
                    <a:pt x="4371" y="66"/>
                  </a:cubicBezTo>
                  <a:cubicBezTo>
                    <a:pt x="1769" y="466"/>
                    <a:pt x="1" y="2935"/>
                    <a:pt x="434" y="5537"/>
                  </a:cubicBezTo>
                  <a:cubicBezTo>
                    <a:pt x="824" y="7874"/>
                    <a:pt x="2829" y="9538"/>
                    <a:pt x="5118" y="9538"/>
                  </a:cubicBezTo>
                  <a:cubicBezTo>
                    <a:pt x="5378" y="9538"/>
                    <a:pt x="5640" y="9517"/>
                    <a:pt x="5905" y="9473"/>
                  </a:cubicBezTo>
                  <a:cubicBezTo>
                    <a:pt x="8507" y="9039"/>
                    <a:pt x="10275" y="6604"/>
                    <a:pt x="9841" y="4002"/>
                  </a:cubicBezTo>
                  <a:cubicBezTo>
                    <a:pt x="9482" y="1665"/>
                    <a:pt x="7453" y="1"/>
                    <a:pt x="51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4" name="Google Shape;1264;p19"/>
            <p:cNvSpPr/>
            <p:nvPr/>
          </p:nvSpPr>
          <p:spPr>
            <a:xfrm>
              <a:off x="5357325" y="2937050"/>
              <a:ext cx="191825" cy="168975"/>
            </a:xfrm>
            <a:custGeom>
              <a:avLst/>
              <a:gdLst/>
              <a:ahLst/>
              <a:cxnLst/>
              <a:rect l="l" t="t" r="r" b="b"/>
              <a:pathLst>
                <a:path w="7673" h="6759" extrusionOk="0">
                  <a:moveTo>
                    <a:pt x="3859" y="1"/>
                  </a:moveTo>
                  <a:cubicBezTo>
                    <a:pt x="2535" y="1"/>
                    <a:pt x="1264" y="778"/>
                    <a:pt x="735" y="2088"/>
                  </a:cubicBezTo>
                  <a:cubicBezTo>
                    <a:pt x="1" y="3790"/>
                    <a:pt x="835" y="5791"/>
                    <a:pt x="2536" y="6492"/>
                  </a:cubicBezTo>
                  <a:cubicBezTo>
                    <a:pt x="2966" y="6673"/>
                    <a:pt x="3410" y="6759"/>
                    <a:pt x="3846" y="6759"/>
                  </a:cubicBezTo>
                  <a:cubicBezTo>
                    <a:pt x="5170" y="6759"/>
                    <a:pt x="6420" y="5970"/>
                    <a:pt x="6972" y="4690"/>
                  </a:cubicBezTo>
                  <a:cubicBezTo>
                    <a:pt x="7673" y="2956"/>
                    <a:pt x="6872" y="988"/>
                    <a:pt x="5138" y="254"/>
                  </a:cubicBezTo>
                  <a:cubicBezTo>
                    <a:pt x="4722" y="82"/>
                    <a:pt x="4287" y="1"/>
                    <a:pt x="385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5" name="Google Shape;1265;p19"/>
            <p:cNvSpPr/>
            <p:nvPr/>
          </p:nvSpPr>
          <p:spPr>
            <a:xfrm>
              <a:off x="5594175" y="2902550"/>
              <a:ext cx="256025" cy="238475"/>
            </a:xfrm>
            <a:custGeom>
              <a:avLst/>
              <a:gdLst/>
              <a:ahLst/>
              <a:cxnLst/>
              <a:rect l="l" t="t" r="r" b="b"/>
              <a:pathLst>
                <a:path w="10241" h="9539" extrusionOk="0">
                  <a:moveTo>
                    <a:pt x="5157" y="1"/>
                  </a:moveTo>
                  <a:cubicBezTo>
                    <a:pt x="4897" y="1"/>
                    <a:pt x="4635" y="22"/>
                    <a:pt x="4370" y="66"/>
                  </a:cubicBezTo>
                  <a:cubicBezTo>
                    <a:pt x="1768" y="466"/>
                    <a:pt x="0" y="2935"/>
                    <a:pt x="400" y="5537"/>
                  </a:cubicBezTo>
                  <a:cubicBezTo>
                    <a:pt x="790" y="7874"/>
                    <a:pt x="2795" y="9538"/>
                    <a:pt x="5084" y="9538"/>
                  </a:cubicBezTo>
                  <a:cubicBezTo>
                    <a:pt x="5344" y="9538"/>
                    <a:pt x="5606" y="9517"/>
                    <a:pt x="5871" y="9473"/>
                  </a:cubicBezTo>
                  <a:cubicBezTo>
                    <a:pt x="8473" y="9039"/>
                    <a:pt x="10241" y="6604"/>
                    <a:pt x="9840" y="4002"/>
                  </a:cubicBezTo>
                  <a:cubicBezTo>
                    <a:pt x="9451" y="1665"/>
                    <a:pt x="7446" y="1"/>
                    <a:pt x="51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6" name="Google Shape;1266;p19"/>
            <p:cNvSpPr/>
            <p:nvPr/>
          </p:nvSpPr>
          <p:spPr>
            <a:xfrm>
              <a:off x="5626700" y="2937050"/>
              <a:ext cx="191825" cy="168975"/>
            </a:xfrm>
            <a:custGeom>
              <a:avLst/>
              <a:gdLst/>
              <a:ahLst/>
              <a:cxnLst/>
              <a:rect l="l" t="t" r="r" b="b"/>
              <a:pathLst>
                <a:path w="7673" h="6759" extrusionOk="0">
                  <a:moveTo>
                    <a:pt x="3844" y="1"/>
                  </a:moveTo>
                  <a:cubicBezTo>
                    <a:pt x="2513" y="1"/>
                    <a:pt x="1255" y="778"/>
                    <a:pt x="701" y="2088"/>
                  </a:cubicBezTo>
                  <a:cubicBezTo>
                    <a:pt x="0" y="3790"/>
                    <a:pt x="801" y="5791"/>
                    <a:pt x="2535" y="6492"/>
                  </a:cubicBezTo>
                  <a:cubicBezTo>
                    <a:pt x="2957" y="6673"/>
                    <a:pt x="3397" y="6759"/>
                    <a:pt x="3831" y="6759"/>
                  </a:cubicBezTo>
                  <a:cubicBezTo>
                    <a:pt x="5148" y="6759"/>
                    <a:pt x="6411" y="5970"/>
                    <a:pt x="6938" y="4690"/>
                  </a:cubicBezTo>
                  <a:cubicBezTo>
                    <a:pt x="7672" y="2956"/>
                    <a:pt x="6838" y="988"/>
                    <a:pt x="5137" y="254"/>
                  </a:cubicBezTo>
                  <a:cubicBezTo>
                    <a:pt x="4713" y="82"/>
                    <a:pt x="4274" y="1"/>
                    <a:pt x="38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67" name="Google Shape;1267;p19"/>
          <p:cNvGrpSpPr/>
          <p:nvPr/>
        </p:nvGrpSpPr>
        <p:grpSpPr>
          <a:xfrm rot="4321852">
            <a:off x="11062309" y="5551954"/>
            <a:ext cx="449064" cy="2005140"/>
            <a:chOff x="5961925" y="1996050"/>
            <a:chExt cx="302750" cy="1351825"/>
          </a:xfrm>
        </p:grpSpPr>
        <p:sp>
          <p:nvSpPr>
            <p:cNvPr id="1268" name="Google Shape;1268;p19"/>
            <p:cNvSpPr/>
            <p:nvPr/>
          </p:nvSpPr>
          <p:spPr>
            <a:xfrm>
              <a:off x="6092850" y="2388825"/>
              <a:ext cx="59250" cy="959050"/>
            </a:xfrm>
            <a:custGeom>
              <a:avLst/>
              <a:gdLst/>
              <a:ahLst/>
              <a:cxnLst/>
              <a:rect l="l" t="t" r="r" b="b"/>
              <a:pathLst>
                <a:path w="2370" h="38362" extrusionOk="0">
                  <a:moveTo>
                    <a:pt x="1" y="0"/>
                  </a:moveTo>
                  <a:lnTo>
                    <a:pt x="1" y="37194"/>
                  </a:lnTo>
                  <a:cubicBezTo>
                    <a:pt x="1" y="37827"/>
                    <a:pt x="534" y="38361"/>
                    <a:pt x="1202" y="38361"/>
                  </a:cubicBezTo>
                  <a:cubicBezTo>
                    <a:pt x="1835" y="38361"/>
                    <a:pt x="2369" y="37827"/>
                    <a:pt x="2369" y="37194"/>
                  </a:cubicBezTo>
                  <a:lnTo>
                    <a:pt x="23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9" name="Google Shape;1269;p19"/>
            <p:cNvSpPr/>
            <p:nvPr/>
          </p:nvSpPr>
          <p:spPr>
            <a:xfrm>
              <a:off x="5961925" y="1996050"/>
              <a:ext cx="302750" cy="346100"/>
            </a:xfrm>
            <a:custGeom>
              <a:avLst/>
              <a:gdLst/>
              <a:ahLst/>
              <a:cxnLst/>
              <a:rect l="l" t="t" r="r" b="b"/>
              <a:pathLst>
                <a:path w="12110" h="13844" extrusionOk="0">
                  <a:moveTo>
                    <a:pt x="6205" y="0"/>
                  </a:moveTo>
                  <a:cubicBezTo>
                    <a:pt x="1" y="7138"/>
                    <a:pt x="4604" y="13843"/>
                    <a:pt x="4604" y="13843"/>
                  </a:cubicBezTo>
                  <a:lnTo>
                    <a:pt x="8207" y="13843"/>
                  </a:lnTo>
                  <a:cubicBezTo>
                    <a:pt x="8207" y="13843"/>
                    <a:pt x="12109" y="6938"/>
                    <a:pt x="62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0" name="Google Shape;1270;p19"/>
            <p:cNvSpPr/>
            <p:nvPr/>
          </p:nvSpPr>
          <p:spPr>
            <a:xfrm>
              <a:off x="6067850" y="2101125"/>
              <a:ext cx="81725" cy="263525"/>
            </a:xfrm>
            <a:custGeom>
              <a:avLst/>
              <a:gdLst/>
              <a:ahLst/>
              <a:cxnLst/>
              <a:rect l="l" t="t" r="r" b="b"/>
              <a:pathLst>
                <a:path w="3269" h="10541" extrusionOk="0">
                  <a:moveTo>
                    <a:pt x="367" y="3936"/>
                  </a:moveTo>
                  <a:lnTo>
                    <a:pt x="367" y="3936"/>
                  </a:lnTo>
                  <a:cubicBezTo>
                    <a:pt x="0" y="7272"/>
                    <a:pt x="1468" y="10541"/>
                    <a:pt x="1468" y="10541"/>
                  </a:cubicBezTo>
                  <a:lnTo>
                    <a:pt x="1968" y="10541"/>
                  </a:lnTo>
                  <a:cubicBezTo>
                    <a:pt x="1968" y="10541"/>
                    <a:pt x="1468" y="8239"/>
                    <a:pt x="367" y="3936"/>
                  </a:cubicBezTo>
                  <a:close/>
                  <a:moveTo>
                    <a:pt x="2202" y="0"/>
                  </a:moveTo>
                  <a:cubicBezTo>
                    <a:pt x="1835" y="3469"/>
                    <a:pt x="1968" y="10541"/>
                    <a:pt x="1968" y="10541"/>
                  </a:cubicBezTo>
                  <a:lnTo>
                    <a:pt x="2802" y="10541"/>
                  </a:lnTo>
                  <a:cubicBezTo>
                    <a:pt x="2802" y="10541"/>
                    <a:pt x="3269" y="4236"/>
                    <a:pt x="22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1" name="Google Shape;1271;p19"/>
            <p:cNvSpPr/>
            <p:nvPr/>
          </p:nvSpPr>
          <p:spPr>
            <a:xfrm>
              <a:off x="6077000" y="2342125"/>
              <a:ext cx="90100" cy="113425"/>
            </a:xfrm>
            <a:custGeom>
              <a:avLst/>
              <a:gdLst/>
              <a:ahLst/>
              <a:cxnLst/>
              <a:rect l="l" t="t" r="r" b="b"/>
              <a:pathLst>
                <a:path w="3604" h="4537" extrusionOk="0">
                  <a:moveTo>
                    <a:pt x="1" y="0"/>
                  </a:moveTo>
                  <a:lnTo>
                    <a:pt x="1" y="3303"/>
                  </a:lnTo>
                  <a:cubicBezTo>
                    <a:pt x="1" y="4003"/>
                    <a:pt x="535" y="4537"/>
                    <a:pt x="1202" y="4537"/>
                  </a:cubicBezTo>
                  <a:lnTo>
                    <a:pt x="2369" y="4537"/>
                  </a:lnTo>
                  <a:cubicBezTo>
                    <a:pt x="3070" y="4537"/>
                    <a:pt x="3604" y="4003"/>
                    <a:pt x="3604" y="3303"/>
                  </a:cubicBezTo>
                  <a:lnTo>
                    <a:pt x="360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8366529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spTree>
      <p:nvGrpSpPr>
        <p:cNvPr id="1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3" name="Google Shape;1273;p20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1274" name="Google Shape;1274;p20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5" name="Google Shape;1275;p20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6" name="Google Shape;1276;p20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7" name="Google Shape;1277;p20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8" name="Google Shape;1278;p20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9" name="Google Shape;1279;p20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0" name="Google Shape;1280;p20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1" name="Google Shape;1281;p20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2" name="Google Shape;1282;p20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3" name="Google Shape;1283;p20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4" name="Google Shape;1284;p20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5" name="Google Shape;1285;p20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6" name="Google Shape;1286;p20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7" name="Google Shape;1287;p20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8" name="Google Shape;1288;p20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9" name="Google Shape;1289;p20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0" name="Google Shape;1290;p20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1" name="Google Shape;1291;p20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2" name="Google Shape;1292;p20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3" name="Google Shape;1293;p20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4" name="Google Shape;1294;p20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5" name="Google Shape;1295;p20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6" name="Google Shape;1296;p20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7" name="Google Shape;1297;p20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298" name="Google Shape;1298;p20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9" name="Google Shape;1299;p20"/>
          <p:cNvSpPr txBox="1">
            <a:spLocks noGrp="1"/>
          </p:cNvSpPr>
          <p:nvPr>
            <p:ph type="title"/>
          </p:nvPr>
        </p:nvSpPr>
        <p:spPr>
          <a:xfrm>
            <a:off x="1662167" y="780700"/>
            <a:ext cx="8867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667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300" name="Google Shape;1300;p20"/>
          <p:cNvGrpSpPr/>
          <p:nvPr/>
        </p:nvGrpSpPr>
        <p:grpSpPr>
          <a:xfrm rot="-1455624">
            <a:off x="555182" y="5624614"/>
            <a:ext cx="294775" cy="1714509"/>
            <a:chOff x="4534200" y="622575"/>
            <a:chExt cx="297150" cy="1728325"/>
          </a:xfrm>
        </p:grpSpPr>
        <p:sp>
          <p:nvSpPr>
            <p:cNvPr id="1301" name="Google Shape;1301;p20"/>
            <p:cNvSpPr/>
            <p:nvPr/>
          </p:nvSpPr>
          <p:spPr>
            <a:xfrm>
              <a:off x="4610050" y="1060400"/>
              <a:ext cx="130800" cy="1290500"/>
            </a:xfrm>
            <a:custGeom>
              <a:avLst/>
              <a:gdLst/>
              <a:ahLst/>
              <a:cxnLst/>
              <a:rect l="l" t="t" r="r" b="b"/>
              <a:pathLst>
                <a:path w="5232" h="51620" extrusionOk="0">
                  <a:moveTo>
                    <a:pt x="1" y="1"/>
                  </a:moveTo>
                  <a:lnTo>
                    <a:pt x="587" y="49925"/>
                  </a:lnTo>
                  <a:cubicBezTo>
                    <a:pt x="607" y="50866"/>
                    <a:pt x="1340" y="51619"/>
                    <a:pt x="2240" y="51619"/>
                  </a:cubicBezTo>
                  <a:lnTo>
                    <a:pt x="3118" y="51619"/>
                  </a:lnTo>
                  <a:cubicBezTo>
                    <a:pt x="4018" y="51619"/>
                    <a:pt x="4750" y="50866"/>
                    <a:pt x="4771" y="49925"/>
                  </a:cubicBezTo>
                  <a:lnTo>
                    <a:pt x="52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2" name="Google Shape;1302;p20"/>
            <p:cNvSpPr/>
            <p:nvPr/>
          </p:nvSpPr>
          <p:spPr>
            <a:xfrm>
              <a:off x="4608475" y="925975"/>
              <a:ext cx="133950" cy="134450"/>
            </a:xfrm>
            <a:custGeom>
              <a:avLst/>
              <a:gdLst/>
              <a:ahLst/>
              <a:cxnLst/>
              <a:rect l="l" t="t" r="r" b="b"/>
              <a:pathLst>
                <a:path w="5358" h="5378" extrusionOk="0">
                  <a:moveTo>
                    <a:pt x="1" y="1"/>
                  </a:moveTo>
                  <a:lnTo>
                    <a:pt x="64" y="5378"/>
                  </a:lnTo>
                  <a:lnTo>
                    <a:pt x="5295" y="5378"/>
                  </a:lnTo>
                  <a:lnTo>
                    <a:pt x="535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3" name="Google Shape;1303;p20"/>
            <p:cNvSpPr/>
            <p:nvPr/>
          </p:nvSpPr>
          <p:spPr>
            <a:xfrm>
              <a:off x="4534200" y="622575"/>
              <a:ext cx="297150" cy="303425"/>
            </a:xfrm>
            <a:custGeom>
              <a:avLst/>
              <a:gdLst/>
              <a:ahLst/>
              <a:cxnLst/>
              <a:rect l="l" t="t" r="r" b="b"/>
              <a:pathLst>
                <a:path w="11886" h="12137" extrusionOk="0">
                  <a:moveTo>
                    <a:pt x="3474" y="1"/>
                  </a:moveTo>
                  <a:cubicBezTo>
                    <a:pt x="3474" y="1"/>
                    <a:pt x="1277" y="398"/>
                    <a:pt x="1" y="1989"/>
                  </a:cubicBezTo>
                  <a:cubicBezTo>
                    <a:pt x="22" y="2240"/>
                    <a:pt x="587" y="7157"/>
                    <a:pt x="2972" y="12137"/>
                  </a:cubicBezTo>
                  <a:lnTo>
                    <a:pt x="8328" y="12137"/>
                  </a:lnTo>
                  <a:cubicBezTo>
                    <a:pt x="8328" y="12137"/>
                    <a:pt x="11048" y="7199"/>
                    <a:pt x="11885" y="1947"/>
                  </a:cubicBezTo>
                  <a:cubicBezTo>
                    <a:pt x="11885" y="1947"/>
                    <a:pt x="10651" y="1"/>
                    <a:pt x="5943" y="1"/>
                  </a:cubicBezTo>
                  <a:lnTo>
                    <a:pt x="5629" y="3139"/>
                  </a:lnTo>
                  <a:lnTo>
                    <a:pt x="5232" y="1"/>
                  </a:lnTo>
                  <a:lnTo>
                    <a:pt x="4165" y="1"/>
                  </a:lnTo>
                  <a:lnTo>
                    <a:pt x="4416" y="3139"/>
                  </a:lnTo>
                  <a:lnTo>
                    <a:pt x="3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04" name="Google Shape;1304;p20"/>
          <p:cNvGrpSpPr/>
          <p:nvPr/>
        </p:nvGrpSpPr>
        <p:grpSpPr>
          <a:xfrm>
            <a:off x="10791894" y="5639775"/>
            <a:ext cx="1536045" cy="1493752"/>
            <a:chOff x="1284775" y="3210725"/>
            <a:chExt cx="1195800" cy="1162875"/>
          </a:xfrm>
        </p:grpSpPr>
        <p:sp>
          <p:nvSpPr>
            <p:cNvPr id="1305" name="Google Shape;1305;p20"/>
            <p:cNvSpPr/>
            <p:nvPr/>
          </p:nvSpPr>
          <p:spPr>
            <a:xfrm>
              <a:off x="1284775" y="3248900"/>
              <a:ext cx="1170700" cy="1124700"/>
            </a:xfrm>
            <a:custGeom>
              <a:avLst/>
              <a:gdLst/>
              <a:ahLst/>
              <a:cxnLst/>
              <a:rect l="l" t="t" r="r" b="b"/>
              <a:pathLst>
                <a:path w="46828" h="44988" extrusionOk="0">
                  <a:moveTo>
                    <a:pt x="12789" y="29743"/>
                  </a:moveTo>
                  <a:cubicBezTo>
                    <a:pt x="14421" y="29743"/>
                    <a:pt x="15963" y="30750"/>
                    <a:pt x="16383" y="33504"/>
                  </a:cubicBezTo>
                  <a:cubicBezTo>
                    <a:pt x="16800" y="36218"/>
                    <a:pt x="15284" y="38217"/>
                    <a:pt x="13368" y="38217"/>
                  </a:cubicBezTo>
                  <a:cubicBezTo>
                    <a:pt x="12685" y="38217"/>
                    <a:pt x="11951" y="37962"/>
                    <a:pt x="11236" y="37396"/>
                  </a:cubicBezTo>
                  <a:cubicBezTo>
                    <a:pt x="8516" y="35241"/>
                    <a:pt x="9541" y="30658"/>
                    <a:pt x="11111" y="30073"/>
                  </a:cubicBezTo>
                  <a:cubicBezTo>
                    <a:pt x="11653" y="29863"/>
                    <a:pt x="12226" y="29743"/>
                    <a:pt x="12789" y="29743"/>
                  </a:cubicBezTo>
                  <a:close/>
                  <a:moveTo>
                    <a:pt x="16548" y="1"/>
                  </a:moveTo>
                  <a:cubicBezTo>
                    <a:pt x="12006" y="1"/>
                    <a:pt x="8036" y="1502"/>
                    <a:pt x="5796" y="4922"/>
                  </a:cubicBezTo>
                  <a:cubicBezTo>
                    <a:pt x="0" y="13794"/>
                    <a:pt x="13370" y="19025"/>
                    <a:pt x="8181" y="26536"/>
                  </a:cubicBezTo>
                  <a:cubicBezTo>
                    <a:pt x="5461" y="30470"/>
                    <a:pt x="4352" y="36831"/>
                    <a:pt x="9290" y="40660"/>
                  </a:cubicBezTo>
                  <a:cubicBezTo>
                    <a:pt x="11640" y="42477"/>
                    <a:pt x="16695" y="44987"/>
                    <a:pt x="22868" y="44987"/>
                  </a:cubicBezTo>
                  <a:cubicBezTo>
                    <a:pt x="26644" y="44987"/>
                    <a:pt x="30840" y="44047"/>
                    <a:pt x="35089" y="41434"/>
                  </a:cubicBezTo>
                  <a:cubicBezTo>
                    <a:pt x="46262" y="34571"/>
                    <a:pt x="46827" y="19402"/>
                    <a:pt x="37872" y="9693"/>
                  </a:cubicBezTo>
                  <a:cubicBezTo>
                    <a:pt x="32416" y="3787"/>
                    <a:pt x="23761" y="1"/>
                    <a:pt x="165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6" name="Google Shape;1306;p20"/>
            <p:cNvSpPr/>
            <p:nvPr/>
          </p:nvSpPr>
          <p:spPr>
            <a:xfrm>
              <a:off x="1310400" y="3210725"/>
              <a:ext cx="1170175" cy="1124825"/>
            </a:xfrm>
            <a:custGeom>
              <a:avLst/>
              <a:gdLst/>
              <a:ahLst/>
              <a:cxnLst/>
              <a:rect l="l" t="t" r="r" b="b"/>
              <a:pathLst>
                <a:path w="46807" h="44993" extrusionOk="0">
                  <a:moveTo>
                    <a:pt x="12769" y="29743"/>
                  </a:moveTo>
                  <a:cubicBezTo>
                    <a:pt x="14401" y="29743"/>
                    <a:pt x="15943" y="30750"/>
                    <a:pt x="16363" y="33504"/>
                  </a:cubicBezTo>
                  <a:cubicBezTo>
                    <a:pt x="16779" y="36216"/>
                    <a:pt x="15276" y="38225"/>
                    <a:pt x="13369" y="38225"/>
                  </a:cubicBezTo>
                  <a:cubicBezTo>
                    <a:pt x="12687" y="38225"/>
                    <a:pt x="11953" y="37968"/>
                    <a:pt x="11236" y="37395"/>
                  </a:cubicBezTo>
                  <a:cubicBezTo>
                    <a:pt x="8495" y="35240"/>
                    <a:pt x="9542" y="30679"/>
                    <a:pt x="11090" y="30072"/>
                  </a:cubicBezTo>
                  <a:cubicBezTo>
                    <a:pt x="11632" y="29863"/>
                    <a:pt x="12206" y="29743"/>
                    <a:pt x="12769" y="29743"/>
                  </a:cubicBezTo>
                  <a:close/>
                  <a:moveTo>
                    <a:pt x="16547" y="0"/>
                  </a:moveTo>
                  <a:cubicBezTo>
                    <a:pt x="12006" y="0"/>
                    <a:pt x="8036" y="1502"/>
                    <a:pt x="5796" y="4922"/>
                  </a:cubicBezTo>
                  <a:cubicBezTo>
                    <a:pt x="1" y="13794"/>
                    <a:pt x="13371" y="19024"/>
                    <a:pt x="8161" y="26536"/>
                  </a:cubicBezTo>
                  <a:cubicBezTo>
                    <a:pt x="5441" y="30470"/>
                    <a:pt x="4353" y="36830"/>
                    <a:pt x="9270" y="40659"/>
                  </a:cubicBezTo>
                  <a:cubicBezTo>
                    <a:pt x="11617" y="42488"/>
                    <a:pt x="16674" y="44992"/>
                    <a:pt x="22840" y="44992"/>
                  </a:cubicBezTo>
                  <a:cubicBezTo>
                    <a:pt x="26622" y="44992"/>
                    <a:pt x="30821" y="44051"/>
                    <a:pt x="35068" y="41434"/>
                  </a:cubicBezTo>
                  <a:cubicBezTo>
                    <a:pt x="46263" y="34571"/>
                    <a:pt x="46807" y="19401"/>
                    <a:pt x="37851" y="9693"/>
                  </a:cubicBezTo>
                  <a:cubicBezTo>
                    <a:pt x="32408" y="3787"/>
                    <a:pt x="23758" y="0"/>
                    <a:pt x="165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7" name="Google Shape;1307;p20"/>
            <p:cNvSpPr/>
            <p:nvPr/>
          </p:nvSpPr>
          <p:spPr>
            <a:xfrm>
              <a:off x="1497675" y="3324475"/>
              <a:ext cx="182050" cy="160000"/>
            </a:xfrm>
            <a:custGeom>
              <a:avLst/>
              <a:gdLst/>
              <a:ahLst/>
              <a:cxnLst/>
              <a:rect l="l" t="t" r="r" b="b"/>
              <a:pathLst>
                <a:path w="7282" h="6400" extrusionOk="0">
                  <a:moveTo>
                    <a:pt x="3644" y="0"/>
                  </a:moveTo>
                  <a:cubicBezTo>
                    <a:pt x="2611" y="0"/>
                    <a:pt x="1603" y="504"/>
                    <a:pt x="984" y="1439"/>
                  </a:cubicBezTo>
                  <a:cubicBezTo>
                    <a:pt x="0" y="2904"/>
                    <a:pt x="398" y="4891"/>
                    <a:pt x="1862" y="5875"/>
                  </a:cubicBezTo>
                  <a:cubicBezTo>
                    <a:pt x="2410" y="6230"/>
                    <a:pt x="3022" y="6400"/>
                    <a:pt x="3627" y="6400"/>
                  </a:cubicBezTo>
                  <a:cubicBezTo>
                    <a:pt x="4664" y="6400"/>
                    <a:pt x="5677" y="5900"/>
                    <a:pt x="6298" y="4975"/>
                  </a:cubicBezTo>
                  <a:cubicBezTo>
                    <a:pt x="7282" y="3511"/>
                    <a:pt x="6884" y="1523"/>
                    <a:pt x="5419" y="539"/>
                  </a:cubicBezTo>
                  <a:cubicBezTo>
                    <a:pt x="4869" y="175"/>
                    <a:pt x="4252" y="0"/>
                    <a:pt x="36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8" name="Google Shape;1308;p20"/>
            <p:cNvSpPr/>
            <p:nvPr/>
          </p:nvSpPr>
          <p:spPr>
            <a:xfrm>
              <a:off x="1516500" y="3324475"/>
              <a:ext cx="163225" cy="133275"/>
            </a:xfrm>
            <a:custGeom>
              <a:avLst/>
              <a:gdLst/>
              <a:ahLst/>
              <a:cxnLst/>
              <a:rect l="l" t="t" r="r" b="b"/>
              <a:pathLst>
                <a:path w="6529" h="5331" extrusionOk="0">
                  <a:moveTo>
                    <a:pt x="2891" y="0"/>
                  </a:moveTo>
                  <a:cubicBezTo>
                    <a:pt x="1858" y="0"/>
                    <a:pt x="850" y="504"/>
                    <a:pt x="231" y="1439"/>
                  </a:cubicBezTo>
                  <a:cubicBezTo>
                    <a:pt x="147" y="1565"/>
                    <a:pt x="63" y="1690"/>
                    <a:pt x="0" y="1816"/>
                  </a:cubicBezTo>
                  <a:cubicBezTo>
                    <a:pt x="625" y="1116"/>
                    <a:pt x="1511" y="737"/>
                    <a:pt x="2409" y="737"/>
                  </a:cubicBezTo>
                  <a:cubicBezTo>
                    <a:pt x="3014" y="737"/>
                    <a:pt x="3625" y="909"/>
                    <a:pt x="4164" y="1272"/>
                  </a:cubicBezTo>
                  <a:cubicBezTo>
                    <a:pt x="5524" y="2171"/>
                    <a:pt x="5964" y="3908"/>
                    <a:pt x="5273" y="5331"/>
                  </a:cubicBezTo>
                  <a:cubicBezTo>
                    <a:pt x="5378" y="5205"/>
                    <a:pt x="5461" y="5101"/>
                    <a:pt x="5545" y="4975"/>
                  </a:cubicBezTo>
                  <a:cubicBezTo>
                    <a:pt x="6529" y="3511"/>
                    <a:pt x="6131" y="1523"/>
                    <a:pt x="4666" y="539"/>
                  </a:cubicBezTo>
                  <a:cubicBezTo>
                    <a:pt x="4116" y="175"/>
                    <a:pt x="3499" y="0"/>
                    <a:pt x="2891" y="0"/>
                  </a:cubicBezTo>
                  <a:close/>
                </a:path>
              </a:pathLst>
            </a:custGeom>
            <a:solidFill>
              <a:srgbClr val="CCEA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9" name="Google Shape;1309;p20"/>
            <p:cNvSpPr/>
            <p:nvPr/>
          </p:nvSpPr>
          <p:spPr>
            <a:xfrm>
              <a:off x="1734100" y="3279850"/>
              <a:ext cx="182075" cy="160000"/>
            </a:xfrm>
            <a:custGeom>
              <a:avLst/>
              <a:gdLst/>
              <a:ahLst/>
              <a:cxnLst/>
              <a:rect l="l" t="t" r="r" b="b"/>
              <a:pathLst>
                <a:path w="7283" h="6400" extrusionOk="0">
                  <a:moveTo>
                    <a:pt x="3664" y="0"/>
                  </a:moveTo>
                  <a:cubicBezTo>
                    <a:pt x="2627" y="0"/>
                    <a:pt x="1605" y="500"/>
                    <a:pt x="984" y="1425"/>
                  </a:cubicBezTo>
                  <a:cubicBezTo>
                    <a:pt x="1" y="2889"/>
                    <a:pt x="398" y="4877"/>
                    <a:pt x="1884" y="5860"/>
                  </a:cubicBezTo>
                  <a:cubicBezTo>
                    <a:pt x="2427" y="6225"/>
                    <a:pt x="3041" y="6400"/>
                    <a:pt x="3650" y="6400"/>
                  </a:cubicBezTo>
                  <a:cubicBezTo>
                    <a:pt x="4684" y="6400"/>
                    <a:pt x="5701" y="5896"/>
                    <a:pt x="6320" y="4961"/>
                  </a:cubicBezTo>
                  <a:cubicBezTo>
                    <a:pt x="7282" y="3496"/>
                    <a:pt x="6885" y="1508"/>
                    <a:pt x="5420" y="525"/>
                  </a:cubicBezTo>
                  <a:cubicBezTo>
                    <a:pt x="4880" y="170"/>
                    <a:pt x="4269" y="0"/>
                    <a:pt x="3664" y="0"/>
                  </a:cubicBezTo>
                  <a:close/>
                </a:path>
              </a:pathLst>
            </a:custGeom>
            <a:solidFill>
              <a:srgbClr val="ED7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0" name="Google Shape;1310;p20"/>
            <p:cNvSpPr/>
            <p:nvPr/>
          </p:nvSpPr>
          <p:spPr>
            <a:xfrm>
              <a:off x="1753450" y="3279850"/>
              <a:ext cx="162725" cy="132925"/>
            </a:xfrm>
            <a:custGeom>
              <a:avLst/>
              <a:gdLst/>
              <a:ahLst/>
              <a:cxnLst/>
              <a:rect l="l" t="t" r="r" b="b"/>
              <a:pathLst>
                <a:path w="6509" h="5317" extrusionOk="0">
                  <a:moveTo>
                    <a:pt x="2890" y="0"/>
                  </a:moveTo>
                  <a:cubicBezTo>
                    <a:pt x="1853" y="0"/>
                    <a:pt x="831" y="500"/>
                    <a:pt x="210" y="1425"/>
                  </a:cubicBezTo>
                  <a:cubicBezTo>
                    <a:pt x="126" y="1550"/>
                    <a:pt x="64" y="1676"/>
                    <a:pt x="1" y="1801"/>
                  </a:cubicBezTo>
                  <a:cubicBezTo>
                    <a:pt x="624" y="1103"/>
                    <a:pt x="1501" y="732"/>
                    <a:pt x="2395" y="732"/>
                  </a:cubicBezTo>
                  <a:cubicBezTo>
                    <a:pt x="3001" y="732"/>
                    <a:pt x="3615" y="902"/>
                    <a:pt x="4165" y="1257"/>
                  </a:cubicBezTo>
                  <a:cubicBezTo>
                    <a:pt x="5504" y="2157"/>
                    <a:pt x="5943" y="3894"/>
                    <a:pt x="5274" y="5316"/>
                  </a:cubicBezTo>
                  <a:cubicBezTo>
                    <a:pt x="5357" y="5212"/>
                    <a:pt x="5462" y="5086"/>
                    <a:pt x="5546" y="4961"/>
                  </a:cubicBezTo>
                  <a:cubicBezTo>
                    <a:pt x="6508" y="3496"/>
                    <a:pt x="6111" y="1508"/>
                    <a:pt x="4646" y="525"/>
                  </a:cubicBezTo>
                  <a:cubicBezTo>
                    <a:pt x="4106" y="170"/>
                    <a:pt x="3495" y="0"/>
                    <a:pt x="2890" y="0"/>
                  </a:cubicBezTo>
                  <a:close/>
                </a:path>
              </a:pathLst>
            </a:custGeom>
            <a:solidFill>
              <a:srgbClr val="CCEA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1" name="Google Shape;1311;p20"/>
            <p:cNvSpPr/>
            <p:nvPr/>
          </p:nvSpPr>
          <p:spPr>
            <a:xfrm>
              <a:off x="1970550" y="3386675"/>
              <a:ext cx="182050" cy="159900"/>
            </a:xfrm>
            <a:custGeom>
              <a:avLst/>
              <a:gdLst/>
              <a:ahLst/>
              <a:cxnLst/>
              <a:rect l="l" t="t" r="r" b="b"/>
              <a:pathLst>
                <a:path w="7282" h="6396" extrusionOk="0">
                  <a:moveTo>
                    <a:pt x="3647" y="1"/>
                  </a:moveTo>
                  <a:cubicBezTo>
                    <a:pt x="2616" y="1"/>
                    <a:pt x="1601" y="500"/>
                    <a:pt x="984" y="1420"/>
                  </a:cubicBezTo>
                  <a:cubicBezTo>
                    <a:pt x="0" y="2885"/>
                    <a:pt x="398" y="4872"/>
                    <a:pt x="1883" y="5856"/>
                  </a:cubicBezTo>
                  <a:cubicBezTo>
                    <a:pt x="2426" y="6220"/>
                    <a:pt x="3041" y="6395"/>
                    <a:pt x="3650" y="6395"/>
                  </a:cubicBezTo>
                  <a:cubicBezTo>
                    <a:pt x="4683" y="6395"/>
                    <a:pt x="5700" y="5891"/>
                    <a:pt x="6319" y="4956"/>
                  </a:cubicBezTo>
                  <a:cubicBezTo>
                    <a:pt x="7282" y="3491"/>
                    <a:pt x="6884" y="1504"/>
                    <a:pt x="5419" y="541"/>
                  </a:cubicBezTo>
                  <a:cubicBezTo>
                    <a:pt x="4875" y="176"/>
                    <a:pt x="4258" y="1"/>
                    <a:pt x="36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2" name="Google Shape;1312;p20"/>
            <p:cNvSpPr/>
            <p:nvPr/>
          </p:nvSpPr>
          <p:spPr>
            <a:xfrm>
              <a:off x="1989900" y="3386675"/>
              <a:ext cx="162700" cy="132800"/>
            </a:xfrm>
            <a:custGeom>
              <a:avLst/>
              <a:gdLst/>
              <a:ahLst/>
              <a:cxnLst/>
              <a:rect l="l" t="t" r="r" b="b"/>
              <a:pathLst>
                <a:path w="6508" h="5312" extrusionOk="0">
                  <a:moveTo>
                    <a:pt x="2873" y="1"/>
                  </a:moveTo>
                  <a:cubicBezTo>
                    <a:pt x="1842" y="1"/>
                    <a:pt x="827" y="500"/>
                    <a:pt x="210" y="1420"/>
                  </a:cubicBezTo>
                  <a:cubicBezTo>
                    <a:pt x="126" y="1546"/>
                    <a:pt x="63" y="1671"/>
                    <a:pt x="0" y="1797"/>
                  </a:cubicBezTo>
                  <a:cubicBezTo>
                    <a:pt x="620" y="1102"/>
                    <a:pt x="1490" y="731"/>
                    <a:pt x="2378" y="731"/>
                  </a:cubicBezTo>
                  <a:cubicBezTo>
                    <a:pt x="2990" y="731"/>
                    <a:pt x="3610" y="907"/>
                    <a:pt x="4164" y="1274"/>
                  </a:cubicBezTo>
                  <a:cubicBezTo>
                    <a:pt x="5503" y="2152"/>
                    <a:pt x="5943" y="3889"/>
                    <a:pt x="5273" y="5312"/>
                  </a:cubicBezTo>
                  <a:cubicBezTo>
                    <a:pt x="5357" y="5207"/>
                    <a:pt x="5461" y="5082"/>
                    <a:pt x="5545" y="4956"/>
                  </a:cubicBezTo>
                  <a:cubicBezTo>
                    <a:pt x="6508" y="3491"/>
                    <a:pt x="6110" y="1504"/>
                    <a:pt x="4645" y="541"/>
                  </a:cubicBezTo>
                  <a:cubicBezTo>
                    <a:pt x="4101" y="176"/>
                    <a:pt x="3484" y="1"/>
                    <a:pt x="2873" y="1"/>
                  </a:cubicBezTo>
                  <a:close/>
                </a:path>
              </a:pathLst>
            </a:custGeom>
            <a:solidFill>
              <a:srgbClr val="CCEA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3" name="Google Shape;1313;p20"/>
            <p:cNvSpPr/>
            <p:nvPr/>
          </p:nvSpPr>
          <p:spPr>
            <a:xfrm>
              <a:off x="2144725" y="3590200"/>
              <a:ext cx="182075" cy="160000"/>
            </a:xfrm>
            <a:custGeom>
              <a:avLst/>
              <a:gdLst/>
              <a:ahLst/>
              <a:cxnLst/>
              <a:rect l="l" t="t" r="r" b="b"/>
              <a:pathLst>
                <a:path w="7283" h="6400" extrusionOk="0">
                  <a:moveTo>
                    <a:pt x="3639" y="0"/>
                  </a:moveTo>
                  <a:cubicBezTo>
                    <a:pt x="2602" y="0"/>
                    <a:pt x="1590" y="504"/>
                    <a:pt x="984" y="1439"/>
                  </a:cubicBezTo>
                  <a:cubicBezTo>
                    <a:pt x="1" y="2904"/>
                    <a:pt x="398" y="4892"/>
                    <a:pt x="1863" y="5875"/>
                  </a:cubicBezTo>
                  <a:cubicBezTo>
                    <a:pt x="2403" y="6230"/>
                    <a:pt x="3013" y="6400"/>
                    <a:pt x="3619" y="6400"/>
                  </a:cubicBezTo>
                  <a:cubicBezTo>
                    <a:pt x="4656" y="6400"/>
                    <a:pt x="5678" y="5900"/>
                    <a:pt x="6299" y="4975"/>
                  </a:cubicBezTo>
                  <a:cubicBezTo>
                    <a:pt x="7282" y="3511"/>
                    <a:pt x="6885" y="1523"/>
                    <a:pt x="5420" y="540"/>
                  </a:cubicBezTo>
                  <a:cubicBezTo>
                    <a:pt x="4869" y="175"/>
                    <a:pt x="4250" y="0"/>
                    <a:pt x="36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4" name="Google Shape;1314;p20"/>
            <p:cNvSpPr/>
            <p:nvPr/>
          </p:nvSpPr>
          <p:spPr>
            <a:xfrm>
              <a:off x="2163550" y="3590200"/>
              <a:ext cx="163250" cy="133300"/>
            </a:xfrm>
            <a:custGeom>
              <a:avLst/>
              <a:gdLst/>
              <a:ahLst/>
              <a:cxnLst/>
              <a:rect l="l" t="t" r="r" b="b"/>
              <a:pathLst>
                <a:path w="6530" h="5332" extrusionOk="0">
                  <a:moveTo>
                    <a:pt x="2886" y="0"/>
                  </a:moveTo>
                  <a:cubicBezTo>
                    <a:pt x="1849" y="0"/>
                    <a:pt x="837" y="504"/>
                    <a:pt x="231" y="1439"/>
                  </a:cubicBezTo>
                  <a:cubicBezTo>
                    <a:pt x="147" y="1565"/>
                    <a:pt x="64" y="1690"/>
                    <a:pt x="1" y="1816"/>
                  </a:cubicBezTo>
                  <a:cubicBezTo>
                    <a:pt x="626" y="1116"/>
                    <a:pt x="1512" y="737"/>
                    <a:pt x="2409" y="737"/>
                  </a:cubicBezTo>
                  <a:cubicBezTo>
                    <a:pt x="3015" y="737"/>
                    <a:pt x="3625" y="910"/>
                    <a:pt x="4165" y="1272"/>
                  </a:cubicBezTo>
                  <a:cubicBezTo>
                    <a:pt x="5525" y="2172"/>
                    <a:pt x="5964" y="3908"/>
                    <a:pt x="5274" y="5331"/>
                  </a:cubicBezTo>
                  <a:cubicBezTo>
                    <a:pt x="5378" y="5226"/>
                    <a:pt x="5462" y="5101"/>
                    <a:pt x="5546" y="4975"/>
                  </a:cubicBezTo>
                  <a:cubicBezTo>
                    <a:pt x="6529" y="3511"/>
                    <a:pt x="6132" y="1523"/>
                    <a:pt x="4667" y="540"/>
                  </a:cubicBezTo>
                  <a:cubicBezTo>
                    <a:pt x="4116" y="175"/>
                    <a:pt x="3497" y="0"/>
                    <a:pt x="2886" y="0"/>
                  </a:cubicBezTo>
                  <a:close/>
                </a:path>
              </a:pathLst>
            </a:custGeom>
            <a:solidFill>
              <a:srgbClr val="CCEA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5" name="Google Shape;1315;p20"/>
            <p:cNvSpPr/>
            <p:nvPr/>
          </p:nvSpPr>
          <p:spPr>
            <a:xfrm>
              <a:off x="2157275" y="3832350"/>
              <a:ext cx="182075" cy="159925"/>
            </a:xfrm>
            <a:custGeom>
              <a:avLst/>
              <a:gdLst/>
              <a:ahLst/>
              <a:cxnLst/>
              <a:rect l="l" t="t" r="r" b="b"/>
              <a:pathLst>
                <a:path w="7283" h="6397" extrusionOk="0">
                  <a:moveTo>
                    <a:pt x="3648" y="1"/>
                  </a:moveTo>
                  <a:cubicBezTo>
                    <a:pt x="2616" y="1"/>
                    <a:pt x="1602" y="500"/>
                    <a:pt x="984" y="1420"/>
                  </a:cubicBezTo>
                  <a:cubicBezTo>
                    <a:pt x="1" y="2906"/>
                    <a:pt x="398" y="4872"/>
                    <a:pt x="1863" y="5856"/>
                  </a:cubicBezTo>
                  <a:cubicBezTo>
                    <a:pt x="2415" y="6221"/>
                    <a:pt x="3037" y="6396"/>
                    <a:pt x="3650" y="6396"/>
                  </a:cubicBezTo>
                  <a:cubicBezTo>
                    <a:pt x="4685" y="6396"/>
                    <a:pt x="5694" y="5897"/>
                    <a:pt x="6299" y="4977"/>
                  </a:cubicBezTo>
                  <a:cubicBezTo>
                    <a:pt x="7282" y="3491"/>
                    <a:pt x="6885" y="1504"/>
                    <a:pt x="5420" y="541"/>
                  </a:cubicBezTo>
                  <a:cubicBezTo>
                    <a:pt x="4876" y="176"/>
                    <a:pt x="4259" y="1"/>
                    <a:pt x="364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6" name="Google Shape;1316;p20"/>
            <p:cNvSpPr/>
            <p:nvPr/>
          </p:nvSpPr>
          <p:spPr>
            <a:xfrm>
              <a:off x="2176650" y="3832350"/>
              <a:ext cx="162700" cy="132800"/>
            </a:xfrm>
            <a:custGeom>
              <a:avLst/>
              <a:gdLst/>
              <a:ahLst/>
              <a:cxnLst/>
              <a:rect l="l" t="t" r="r" b="b"/>
              <a:pathLst>
                <a:path w="6508" h="5312" extrusionOk="0">
                  <a:moveTo>
                    <a:pt x="2873" y="1"/>
                  </a:moveTo>
                  <a:cubicBezTo>
                    <a:pt x="1841" y="1"/>
                    <a:pt x="827" y="500"/>
                    <a:pt x="209" y="1420"/>
                  </a:cubicBezTo>
                  <a:cubicBezTo>
                    <a:pt x="126" y="1546"/>
                    <a:pt x="63" y="1671"/>
                    <a:pt x="0" y="1818"/>
                  </a:cubicBezTo>
                  <a:cubicBezTo>
                    <a:pt x="609" y="1109"/>
                    <a:pt x="1484" y="733"/>
                    <a:pt x="2379" y="733"/>
                  </a:cubicBezTo>
                  <a:cubicBezTo>
                    <a:pt x="2991" y="733"/>
                    <a:pt x="3612" y="908"/>
                    <a:pt x="4164" y="1274"/>
                  </a:cubicBezTo>
                  <a:cubicBezTo>
                    <a:pt x="5503" y="2173"/>
                    <a:pt x="5942" y="3910"/>
                    <a:pt x="5252" y="5312"/>
                  </a:cubicBezTo>
                  <a:cubicBezTo>
                    <a:pt x="5356" y="5207"/>
                    <a:pt x="5440" y="5103"/>
                    <a:pt x="5524" y="4977"/>
                  </a:cubicBezTo>
                  <a:cubicBezTo>
                    <a:pt x="6507" y="3491"/>
                    <a:pt x="6110" y="1504"/>
                    <a:pt x="4645" y="541"/>
                  </a:cubicBezTo>
                  <a:cubicBezTo>
                    <a:pt x="4101" y="176"/>
                    <a:pt x="3484" y="1"/>
                    <a:pt x="2873" y="1"/>
                  </a:cubicBezTo>
                  <a:close/>
                </a:path>
              </a:pathLst>
            </a:custGeom>
            <a:solidFill>
              <a:srgbClr val="CCEA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7" name="Google Shape;1317;p20"/>
            <p:cNvSpPr/>
            <p:nvPr/>
          </p:nvSpPr>
          <p:spPr>
            <a:xfrm>
              <a:off x="2035925" y="4049475"/>
              <a:ext cx="182050" cy="160000"/>
            </a:xfrm>
            <a:custGeom>
              <a:avLst/>
              <a:gdLst/>
              <a:ahLst/>
              <a:cxnLst/>
              <a:rect l="l" t="t" r="r" b="b"/>
              <a:pathLst>
                <a:path w="7282" h="6400" extrusionOk="0">
                  <a:moveTo>
                    <a:pt x="3633" y="0"/>
                  </a:moveTo>
                  <a:cubicBezTo>
                    <a:pt x="2599" y="0"/>
                    <a:pt x="1582" y="504"/>
                    <a:pt x="963" y="1439"/>
                  </a:cubicBezTo>
                  <a:cubicBezTo>
                    <a:pt x="1" y="2904"/>
                    <a:pt x="398" y="4892"/>
                    <a:pt x="1863" y="5875"/>
                  </a:cubicBezTo>
                  <a:cubicBezTo>
                    <a:pt x="2402" y="6230"/>
                    <a:pt x="3013" y="6400"/>
                    <a:pt x="3618" y="6400"/>
                  </a:cubicBezTo>
                  <a:cubicBezTo>
                    <a:pt x="4656" y="6400"/>
                    <a:pt x="5678" y="5900"/>
                    <a:pt x="6299" y="4975"/>
                  </a:cubicBezTo>
                  <a:cubicBezTo>
                    <a:pt x="7282" y="3511"/>
                    <a:pt x="6884" y="1523"/>
                    <a:pt x="5399" y="539"/>
                  </a:cubicBezTo>
                  <a:cubicBezTo>
                    <a:pt x="4856" y="175"/>
                    <a:pt x="4241" y="0"/>
                    <a:pt x="363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8" name="Google Shape;1318;p20"/>
            <p:cNvSpPr/>
            <p:nvPr/>
          </p:nvSpPr>
          <p:spPr>
            <a:xfrm>
              <a:off x="2054750" y="4049475"/>
              <a:ext cx="163225" cy="133275"/>
            </a:xfrm>
            <a:custGeom>
              <a:avLst/>
              <a:gdLst/>
              <a:ahLst/>
              <a:cxnLst/>
              <a:rect l="l" t="t" r="r" b="b"/>
              <a:pathLst>
                <a:path w="6529" h="5331" extrusionOk="0">
                  <a:moveTo>
                    <a:pt x="2880" y="0"/>
                  </a:moveTo>
                  <a:cubicBezTo>
                    <a:pt x="1846" y="0"/>
                    <a:pt x="829" y="504"/>
                    <a:pt x="210" y="1439"/>
                  </a:cubicBezTo>
                  <a:cubicBezTo>
                    <a:pt x="147" y="1565"/>
                    <a:pt x="64" y="1690"/>
                    <a:pt x="1" y="1816"/>
                  </a:cubicBezTo>
                  <a:cubicBezTo>
                    <a:pt x="626" y="1116"/>
                    <a:pt x="1512" y="737"/>
                    <a:pt x="2409" y="737"/>
                  </a:cubicBezTo>
                  <a:cubicBezTo>
                    <a:pt x="3015" y="737"/>
                    <a:pt x="3625" y="909"/>
                    <a:pt x="4165" y="1272"/>
                  </a:cubicBezTo>
                  <a:cubicBezTo>
                    <a:pt x="5504" y="2172"/>
                    <a:pt x="5964" y="3908"/>
                    <a:pt x="5274" y="5331"/>
                  </a:cubicBezTo>
                  <a:cubicBezTo>
                    <a:pt x="5378" y="5205"/>
                    <a:pt x="5462" y="5101"/>
                    <a:pt x="5546" y="4975"/>
                  </a:cubicBezTo>
                  <a:cubicBezTo>
                    <a:pt x="6529" y="3511"/>
                    <a:pt x="6131" y="1523"/>
                    <a:pt x="4646" y="539"/>
                  </a:cubicBezTo>
                  <a:cubicBezTo>
                    <a:pt x="4103" y="175"/>
                    <a:pt x="3488" y="0"/>
                    <a:pt x="2880" y="0"/>
                  </a:cubicBezTo>
                  <a:close/>
                </a:path>
              </a:pathLst>
            </a:custGeom>
            <a:solidFill>
              <a:srgbClr val="CCEA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9" name="Google Shape;1319;p20"/>
            <p:cNvSpPr/>
            <p:nvPr/>
          </p:nvSpPr>
          <p:spPr>
            <a:xfrm>
              <a:off x="1581875" y="3472050"/>
              <a:ext cx="91575" cy="80450"/>
            </a:xfrm>
            <a:custGeom>
              <a:avLst/>
              <a:gdLst/>
              <a:ahLst/>
              <a:cxnLst/>
              <a:rect l="l" t="t" r="r" b="b"/>
              <a:pathLst>
                <a:path w="3663" h="3218" extrusionOk="0">
                  <a:moveTo>
                    <a:pt x="1835" y="0"/>
                  </a:moveTo>
                  <a:cubicBezTo>
                    <a:pt x="1314" y="0"/>
                    <a:pt x="798" y="251"/>
                    <a:pt x="482" y="725"/>
                  </a:cubicBezTo>
                  <a:cubicBezTo>
                    <a:pt x="1" y="1457"/>
                    <a:pt x="189" y="2462"/>
                    <a:pt x="942" y="2943"/>
                  </a:cubicBezTo>
                  <a:cubicBezTo>
                    <a:pt x="1214" y="3129"/>
                    <a:pt x="1524" y="3218"/>
                    <a:pt x="1831" y="3218"/>
                  </a:cubicBezTo>
                  <a:cubicBezTo>
                    <a:pt x="2351" y="3218"/>
                    <a:pt x="2865" y="2964"/>
                    <a:pt x="3181" y="2504"/>
                  </a:cubicBezTo>
                  <a:cubicBezTo>
                    <a:pt x="3663" y="1771"/>
                    <a:pt x="3474" y="767"/>
                    <a:pt x="2721" y="265"/>
                  </a:cubicBezTo>
                  <a:cubicBezTo>
                    <a:pt x="2450" y="87"/>
                    <a:pt x="2142" y="0"/>
                    <a:pt x="18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0" name="Google Shape;1320;p20"/>
            <p:cNvSpPr/>
            <p:nvPr/>
          </p:nvSpPr>
          <p:spPr>
            <a:xfrm>
              <a:off x="2085625" y="3642325"/>
              <a:ext cx="91550" cy="80450"/>
            </a:xfrm>
            <a:custGeom>
              <a:avLst/>
              <a:gdLst/>
              <a:ahLst/>
              <a:cxnLst/>
              <a:rect l="l" t="t" r="r" b="b"/>
              <a:pathLst>
                <a:path w="3662" h="3218" extrusionOk="0">
                  <a:moveTo>
                    <a:pt x="1833" y="0"/>
                  </a:moveTo>
                  <a:cubicBezTo>
                    <a:pt x="1315" y="0"/>
                    <a:pt x="805" y="254"/>
                    <a:pt x="502" y="714"/>
                  </a:cubicBezTo>
                  <a:cubicBezTo>
                    <a:pt x="0" y="1447"/>
                    <a:pt x="210" y="2451"/>
                    <a:pt x="942" y="2953"/>
                  </a:cubicBezTo>
                  <a:cubicBezTo>
                    <a:pt x="1213" y="3131"/>
                    <a:pt x="1521" y="3218"/>
                    <a:pt x="1827" y="3218"/>
                  </a:cubicBezTo>
                  <a:cubicBezTo>
                    <a:pt x="2349" y="3218"/>
                    <a:pt x="2864" y="2967"/>
                    <a:pt x="3181" y="2493"/>
                  </a:cubicBezTo>
                  <a:cubicBezTo>
                    <a:pt x="3662" y="1760"/>
                    <a:pt x="3474" y="756"/>
                    <a:pt x="2720" y="275"/>
                  </a:cubicBezTo>
                  <a:cubicBezTo>
                    <a:pt x="2449" y="89"/>
                    <a:pt x="2139" y="0"/>
                    <a:pt x="18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1" name="Google Shape;1321;p20"/>
            <p:cNvSpPr/>
            <p:nvPr/>
          </p:nvSpPr>
          <p:spPr>
            <a:xfrm>
              <a:off x="1515450" y="3515525"/>
              <a:ext cx="47625" cy="41750"/>
            </a:xfrm>
            <a:custGeom>
              <a:avLst/>
              <a:gdLst/>
              <a:ahLst/>
              <a:cxnLst/>
              <a:rect l="l" t="t" r="r" b="b"/>
              <a:pathLst>
                <a:path w="1905" h="1670" extrusionOk="0">
                  <a:moveTo>
                    <a:pt x="957" y="0"/>
                  </a:moveTo>
                  <a:cubicBezTo>
                    <a:pt x="687" y="0"/>
                    <a:pt x="423" y="129"/>
                    <a:pt x="252" y="367"/>
                  </a:cubicBezTo>
                  <a:cubicBezTo>
                    <a:pt x="1" y="744"/>
                    <a:pt x="105" y="1267"/>
                    <a:pt x="482" y="1518"/>
                  </a:cubicBezTo>
                  <a:cubicBezTo>
                    <a:pt x="632" y="1620"/>
                    <a:pt x="799" y="1669"/>
                    <a:pt x="964" y="1669"/>
                  </a:cubicBezTo>
                  <a:cubicBezTo>
                    <a:pt x="1235" y="1669"/>
                    <a:pt x="1497" y="1535"/>
                    <a:pt x="1654" y="1288"/>
                  </a:cubicBezTo>
                  <a:cubicBezTo>
                    <a:pt x="1905" y="911"/>
                    <a:pt x="1800" y="388"/>
                    <a:pt x="1423" y="137"/>
                  </a:cubicBezTo>
                  <a:cubicBezTo>
                    <a:pt x="1277" y="44"/>
                    <a:pt x="1116" y="0"/>
                    <a:pt x="9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2" name="Google Shape;1322;p20"/>
            <p:cNvSpPr/>
            <p:nvPr/>
          </p:nvSpPr>
          <p:spPr>
            <a:xfrm>
              <a:off x="2063125" y="3728450"/>
              <a:ext cx="47625" cy="41875"/>
            </a:xfrm>
            <a:custGeom>
              <a:avLst/>
              <a:gdLst/>
              <a:ahLst/>
              <a:cxnLst/>
              <a:rect l="l" t="t" r="r" b="b"/>
              <a:pathLst>
                <a:path w="1905" h="1675" extrusionOk="0">
                  <a:moveTo>
                    <a:pt x="958" y="0"/>
                  </a:moveTo>
                  <a:cubicBezTo>
                    <a:pt x="681" y="0"/>
                    <a:pt x="411" y="134"/>
                    <a:pt x="252" y="387"/>
                  </a:cubicBezTo>
                  <a:cubicBezTo>
                    <a:pt x="1" y="764"/>
                    <a:pt x="105" y="1287"/>
                    <a:pt x="482" y="1538"/>
                  </a:cubicBezTo>
                  <a:cubicBezTo>
                    <a:pt x="629" y="1630"/>
                    <a:pt x="789" y="1675"/>
                    <a:pt x="948" y="1675"/>
                  </a:cubicBezTo>
                  <a:cubicBezTo>
                    <a:pt x="1219" y="1675"/>
                    <a:pt x="1482" y="1545"/>
                    <a:pt x="1654" y="1308"/>
                  </a:cubicBezTo>
                  <a:cubicBezTo>
                    <a:pt x="1905" y="910"/>
                    <a:pt x="1800" y="408"/>
                    <a:pt x="1423" y="136"/>
                  </a:cubicBezTo>
                  <a:cubicBezTo>
                    <a:pt x="1278" y="44"/>
                    <a:pt x="1117" y="0"/>
                    <a:pt x="9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3" name="Google Shape;1323;p20"/>
            <p:cNvSpPr/>
            <p:nvPr/>
          </p:nvSpPr>
          <p:spPr>
            <a:xfrm>
              <a:off x="1940725" y="3474925"/>
              <a:ext cx="91050" cy="79975"/>
            </a:xfrm>
            <a:custGeom>
              <a:avLst/>
              <a:gdLst/>
              <a:ahLst/>
              <a:cxnLst/>
              <a:rect l="l" t="t" r="r" b="b"/>
              <a:pathLst>
                <a:path w="3642" h="3199" extrusionOk="0">
                  <a:moveTo>
                    <a:pt x="1833" y="1"/>
                  </a:moveTo>
                  <a:cubicBezTo>
                    <a:pt x="1315" y="1"/>
                    <a:pt x="805" y="254"/>
                    <a:pt x="503" y="715"/>
                  </a:cubicBezTo>
                  <a:cubicBezTo>
                    <a:pt x="0" y="1447"/>
                    <a:pt x="210" y="2451"/>
                    <a:pt x="942" y="2933"/>
                  </a:cubicBezTo>
                  <a:cubicBezTo>
                    <a:pt x="1215" y="3112"/>
                    <a:pt x="1525" y="3198"/>
                    <a:pt x="1832" y="3198"/>
                  </a:cubicBezTo>
                  <a:cubicBezTo>
                    <a:pt x="2350" y="3198"/>
                    <a:pt x="2858" y="2953"/>
                    <a:pt x="3160" y="2493"/>
                  </a:cubicBezTo>
                  <a:cubicBezTo>
                    <a:pt x="3641" y="1761"/>
                    <a:pt x="3453" y="757"/>
                    <a:pt x="2721" y="275"/>
                  </a:cubicBezTo>
                  <a:cubicBezTo>
                    <a:pt x="2449" y="89"/>
                    <a:pt x="2139" y="1"/>
                    <a:pt x="183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4" name="Google Shape;1324;p20"/>
            <p:cNvSpPr/>
            <p:nvPr/>
          </p:nvSpPr>
          <p:spPr>
            <a:xfrm>
              <a:off x="1999825" y="3589825"/>
              <a:ext cx="48675" cy="42775"/>
            </a:xfrm>
            <a:custGeom>
              <a:avLst/>
              <a:gdLst/>
              <a:ahLst/>
              <a:cxnLst/>
              <a:rect l="l" t="t" r="r" b="b"/>
              <a:pathLst>
                <a:path w="1947" h="1711" extrusionOk="0">
                  <a:moveTo>
                    <a:pt x="987" y="0"/>
                  </a:moveTo>
                  <a:cubicBezTo>
                    <a:pt x="707" y="0"/>
                    <a:pt x="425" y="135"/>
                    <a:pt x="252" y="387"/>
                  </a:cubicBezTo>
                  <a:cubicBezTo>
                    <a:pt x="1" y="764"/>
                    <a:pt x="105" y="1308"/>
                    <a:pt x="503" y="1559"/>
                  </a:cubicBezTo>
                  <a:cubicBezTo>
                    <a:pt x="653" y="1661"/>
                    <a:pt x="821" y="1710"/>
                    <a:pt x="986" y="1710"/>
                  </a:cubicBezTo>
                  <a:cubicBezTo>
                    <a:pt x="1259" y="1710"/>
                    <a:pt x="1526" y="1576"/>
                    <a:pt x="1696" y="1329"/>
                  </a:cubicBezTo>
                  <a:cubicBezTo>
                    <a:pt x="1947" y="931"/>
                    <a:pt x="1842" y="408"/>
                    <a:pt x="1445" y="136"/>
                  </a:cubicBezTo>
                  <a:cubicBezTo>
                    <a:pt x="1307" y="45"/>
                    <a:pt x="1148" y="0"/>
                    <a:pt x="9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5" name="Google Shape;1325;p20"/>
            <p:cNvSpPr/>
            <p:nvPr/>
          </p:nvSpPr>
          <p:spPr>
            <a:xfrm>
              <a:off x="1884750" y="3564575"/>
              <a:ext cx="86850" cy="76300"/>
            </a:xfrm>
            <a:custGeom>
              <a:avLst/>
              <a:gdLst/>
              <a:ahLst/>
              <a:cxnLst/>
              <a:rect l="l" t="t" r="r" b="b"/>
              <a:pathLst>
                <a:path w="3474" h="3052" extrusionOk="0">
                  <a:moveTo>
                    <a:pt x="1715" y="1"/>
                  </a:moveTo>
                  <a:cubicBezTo>
                    <a:pt x="1225" y="1"/>
                    <a:pt x="749" y="241"/>
                    <a:pt x="461" y="686"/>
                  </a:cubicBezTo>
                  <a:cubicBezTo>
                    <a:pt x="1" y="1397"/>
                    <a:pt x="189" y="2339"/>
                    <a:pt x="879" y="2799"/>
                  </a:cubicBezTo>
                  <a:cubicBezTo>
                    <a:pt x="1143" y="2970"/>
                    <a:pt x="1438" y="3051"/>
                    <a:pt x="1728" y="3051"/>
                  </a:cubicBezTo>
                  <a:cubicBezTo>
                    <a:pt x="2222" y="3051"/>
                    <a:pt x="2703" y="2815"/>
                    <a:pt x="2993" y="2381"/>
                  </a:cubicBezTo>
                  <a:cubicBezTo>
                    <a:pt x="3474" y="1669"/>
                    <a:pt x="3286" y="728"/>
                    <a:pt x="2574" y="267"/>
                  </a:cubicBezTo>
                  <a:cubicBezTo>
                    <a:pt x="2308" y="87"/>
                    <a:pt x="2009" y="1"/>
                    <a:pt x="171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6" name="Google Shape;1326;p20"/>
            <p:cNvSpPr/>
            <p:nvPr/>
          </p:nvSpPr>
          <p:spPr>
            <a:xfrm>
              <a:off x="1972625" y="4117050"/>
              <a:ext cx="54950" cy="48225"/>
            </a:xfrm>
            <a:custGeom>
              <a:avLst/>
              <a:gdLst/>
              <a:ahLst/>
              <a:cxnLst/>
              <a:rect l="l" t="t" r="r" b="b"/>
              <a:pathLst>
                <a:path w="2198" h="1929" extrusionOk="0">
                  <a:moveTo>
                    <a:pt x="1105" y="0"/>
                  </a:moveTo>
                  <a:cubicBezTo>
                    <a:pt x="791" y="0"/>
                    <a:pt x="479" y="153"/>
                    <a:pt x="294" y="431"/>
                  </a:cubicBezTo>
                  <a:cubicBezTo>
                    <a:pt x="1" y="870"/>
                    <a:pt x="105" y="1477"/>
                    <a:pt x="566" y="1770"/>
                  </a:cubicBezTo>
                  <a:cubicBezTo>
                    <a:pt x="727" y="1878"/>
                    <a:pt x="911" y="1929"/>
                    <a:pt x="1093" y="1929"/>
                  </a:cubicBezTo>
                  <a:cubicBezTo>
                    <a:pt x="1408" y="1929"/>
                    <a:pt x="1719" y="1776"/>
                    <a:pt x="1905" y="1498"/>
                  </a:cubicBezTo>
                  <a:cubicBezTo>
                    <a:pt x="2198" y="1059"/>
                    <a:pt x="2072" y="452"/>
                    <a:pt x="1633" y="159"/>
                  </a:cubicBezTo>
                  <a:cubicBezTo>
                    <a:pt x="1472" y="52"/>
                    <a:pt x="1288" y="0"/>
                    <a:pt x="11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7" name="Google Shape;1327;p20"/>
            <p:cNvSpPr/>
            <p:nvPr/>
          </p:nvSpPr>
          <p:spPr>
            <a:xfrm>
              <a:off x="2008725" y="4166525"/>
              <a:ext cx="88950" cy="78325"/>
            </a:xfrm>
            <a:custGeom>
              <a:avLst/>
              <a:gdLst/>
              <a:ahLst/>
              <a:cxnLst/>
              <a:rect l="l" t="t" r="r" b="b"/>
              <a:pathLst>
                <a:path w="3558" h="3133" extrusionOk="0">
                  <a:moveTo>
                    <a:pt x="1781" y="1"/>
                  </a:moveTo>
                  <a:cubicBezTo>
                    <a:pt x="1273" y="1"/>
                    <a:pt x="773" y="241"/>
                    <a:pt x="482" y="691"/>
                  </a:cubicBezTo>
                  <a:cubicBezTo>
                    <a:pt x="1" y="1423"/>
                    <a:pt x="189" y="2386"/>
                    <a:pt x="900" y="2867"/>
                  </a:cubicBezTo>
                  <a:cubicBezTo>
                    <a:pt x="1173" y="3046"/>
                    <a:pt x="1478" y="3132"/>
                    <a:pt x="1777" y="3132"/>
                  </a:cubicBezTo>
                  <a:cubicBezTo>
                    <a:pt x="2283" y="3132"/>
                    <a:pt x="2774" y="2887"/>
                    <a:pt x="3076" y="2427"/>
                  </a:cubicBezTo>
                  <a:cubicBezTo>
                    <a:pt x="3558" y="1716"/>
                    <a:pt x="3369" y="733"/>
                    <a:pt x="2637" y="251"/>
                  </a:cubicBezTo>
                  <a:cubicBezTo>
                    <a:pt x="2375" y="82"/>
                    <a:pt x="2077" y="1"/>
                    <a:pt x="178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28" name="Google Shape;1328;p20"/>
          <p:cNvGrpSpPr/>
          <p:nvPr/>
        </p:nvGrpSpPr>
        <p:grpSpPr>
          <a:xfrm rot="993281">
            <a:off x="566589" y="5254717"/>
            <a:ext cx="271947" cy="1732228"/>
            <a:chOff x="4172225" y="621025"/>
            <a:chExt cx="274125" cy="1746100"/>
          </a:xfrm>
        </p:grpSpPr>
        <p:sp>
          <p:nvSpPr>
            <p:cNvPr id="1329" name="Google Shape;1329;p20"/>
            <p:cNvSpPr/>
            <p:nvPr/>
          </p:nvSpPr>
          <p:spPr>
            <a:xfrm>
              <a:off x="4172225" y="621025"/>
              <a:ext cx="274125" cy="348400"/>
            </a:xfrm>
            <a:custGeom>
              <a:avLst/>
              <a:gdLst/>
              <a:ahLst/>
              <a:cxnLst/>
              <a:rect l="l" t="t" r="r" b="b"/>
              <a:pathLst>
                <a:path w="10965" h="13936" extrusionOk="0">
                  <a:moveTo>
                    <a:pt x="5169" y="0"/>
                  </a:moveTo>
                  <a:cubicBezTo>
                    <a:pt x="5169" y="1"/>
                    <a:pt x="1" y="10044"/>
                    <a:pt x="5483" y="13935"/>
                  </a:cubicBezTo>
                  <a:cubicBezTo>
                    <a:pt x="5483" y="13935"/>
                    <a:pt x="10965" y="10880"/>
                    <a:pt x="51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0" name="Google Shape;1330;p20"/>
            <p:cNvSpPr/>
            <p:nvPr/>
          </p:nvSpPr>
          <p:spPr>
            <a:xfrm>
              <a:off x="4276850" y="997650"/>
              <a:ext cx="60700" cy="141800"/>
            </a:xfrm>
            <a:custGeom>
              <a:avLst/>
              <a:gdLst/>
              <a:ahLst/>
              <a:cxnLst/>
              <a:rect l="l" t="t" r="r" b="b"/>
              <a:pathLst>
                <a:path w="2428" h="5672" extrusionOk="0">
                  <a:moveTo>
                    <a:pt x="1214" y="0"/>
                  </a:moveTo>
                  <a:cubicBezTo>
                    <a:pt x="523" y="0"/>
                    <a:pt x="0" y="942"/>
                    <a:pt x="0" y="2072"/>
                  </a:cubicBezTo>
                  <a:lnTo>
                    <a:pt x="42" y="5315"/>
                  </a:lnTo>
                  <a:cubicBezTo>
                    <a:pt x="436" y="5535"/>
                    <a:pt x="869" y="5672"/>
                    <a:pt x="1311" y="5672"/>
                  </a:cubicBezTo>
                  <a:cubicBezTo>
                    <a:pt x="1668" y="5672"/>
                    <a:pt x="2031" y="5583"/>
                    <a:pt x="2386" y="5377"/>
                  </a:cubicBezTo>
                  <a:lnTo>
                    <a:pt x="2407" y="2072"/>
                  </a:lnTo>
                  <a:cubicBezTo>
                    <a:pt x="2427" y="942"/>
                    <a:pt x="1883" y="0"/>
                    <a:pt x="12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1" name="Google Shape;1331;p20"/>
            <p:cNvSpPr/>
            <p:nvPr/>
          </p:nvSpPr>
          <p:spPr>
            <a:xfrm>
              <a:off x="4277900" y="1130500"/>
              <a:ext cx="58600" cy="1236625"/>
            </a:xfrm>
            <a:custGeom>
              <a:avLst/>
              <a:gdLst/>
              <a:ahLst/>
              <a:cxnLst/>
              <a:rect l="l" t="t" r="r" b="b"/>
              <a:pathLst>
                <a:path w="2344" h="49465" extrusionOk="0">
                  <a:moveTo>
                    <a:pt x="0" y="1"/>
                  </a:moveTo>
                  <a:lnTo>
                    <a:pt x="440" y="48753"/>
                  </a:lnTo>
                  <a:cubicBezTo>
                    <a:pt x="461" y="49150"/>
                    <a:pt x="774" y="49464"/>
                    <a:pt x="1172" y="49464"/>
                  </a:cubicBezTo>
                  <a:cubicBezTo>
                    <a:pt x="1549" y="49464"/>
                    <a:pt x="1883" y="49150"/>
                    <a:pt x="1883" y="48753"/>
                  </a:cubicBezTo>
                  <a:lnTo>
                    <a:pt x="2344" y="63"/>
                  </a:lnTo>
                  <a:lnTo>
                    <a:pt x="2344" y="63"/>
                  </a:lnTo>
                  <a:cubicBezTo>
                    <a:pt x="1989" y="269"/>
                    <a:pt x="1626" y="358"/>
                    <a:pt x="1269" y="358"/>
                  </a:cubicBezTo>
                  <a:cubicBezTo>
                    <a:pt x="827" y="358"/>
                    <a:pt x="394" y="221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2" name="Google Shape;1332;p20"/>
            <p:cNvSpPr/>
            <p:nvPr/>
          </p:nvSpPr>
          <p:spPr>
            <a:xfrm>
              <a:off x="4261150" y="928600"/>
              <a:ext cx="92100" cy="138125"/>
            </a:xfrm>
            <a:custGeom>
              <a:avLst/>
              <a:gdLst/>
              <a:ahLst/>
              <a:cxnLst/>
              <a:rect l="l" t="t" r="r" b="b"/>
              <a:pathLst>
                <a:path w="3684" h="5525" extrusionOk="0">
                  <a:moveTo>
                    <a:pt x="1842" y="0"/>
                  </a:moveTo>
                  <a:cubicBezTo>
                    <a:pt x="817" y="0"/>
                    <a:pt x="1" y="816"/>
                    <a:pt x="1" y="1841"/>
                  </a:cubicBezTo>
                  <a:lnTo>
                    <a:pt x="1" y="3683"/>
                  </a:lnTo>
                  <a:cubicBezTo>
                    <a:pt x="1" y="4708"/>
                    <a:pt x="817" y="5524"/>
                    <a:pt x="1842" y="5524"/>
                  </a:cubicBezTo>
                  <a:cubicBezTo>
                    <a:pt x="2846" y="5524"/>
                    <a:pt x="3683" y="4708"/>
                    <a:pt x="3683" y="3683"/>
                  </a:cubicBezTo>
                  <a:lnTo>
                    <a:pt x="3683" y="1841"/>
                  </a:lnTo>
                  <a:cubicBezTo>
                    <a:pt x="3683" y="816"/>
                    <a:pt x="2846" y="0"/>
                    <a:pt x="18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613166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Title only 5">
    <p:spTree>
      <p:nvGrpSpPr>
        <p:cNvPr id="1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4" name="Google Shape;1334;p21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1335" name="Google Shape;1335;p21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6" name="Google Shape;1336;p21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7" name="Google Shape;1337;p21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8" name="Google Shape;1338;p21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9" name="Google Shape;1339;p21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0" name="Google Shape;1340;p21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1" name="Google Shape;1341;p21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2" name="Google Shape;1342;p21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3" name="Google Shape;1343;p21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4" name="Google Shape;1344;p21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5" name="Google Shape;1345;p21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6" name="Google Shape;1346;p21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7" name="Google Shape;1347;p21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8" name="Google Shape;1348;p21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9" name="Google Shape;1349;p21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0" name="Google Shape;1350;p21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1" name="Google Shape;1351;p21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2" name="Google Shape;1352;p21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3" name="Google Shape;1353;p21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4" name="Google Shape;1354;p21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5" name="Google Shape;1355;p21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6" name="Google Shape;1356;p21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7" name="Google Shape;1357;p21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8" name="Google Shape;1358;p21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359" name="Google Shape;1359;p21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60" name="Google Shape;1360;p21"/>
          <p:cNvSpPr txBox="1">
            <a:spLocks noGrp="1"/>
          </p:cNvSpPr>
          <p:nvPr>
            <p:ph type="title"/>
          </p:nvPr>
        </p:nvSpPr>
        <p:spPr>
          <a:xfrm>
            <a:off x="1662167" y="780700"/>
            <a:ext cx="8867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667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361" name="Google Shape;1361;p21"/>
          <p:cNvGrpSpPr/>
          <p:nvPr/>
        </p:nvGrpSpPr>
        <p:grpSpPr>
          <a:xfrm>
            <a:off x="350984" y="6468201"/>
            <a:ext cx="571533" cy="284167"/>
            <a:chOff x="3561050" y="1681425"/>
            <a:chExt cx="428650" cy="213125"/>
          </a:xfrm>
        </p:grpSpPr>
        <p:sp>
          <p:nvSpPr>
            <p:cNvPr id="1362" name="Google Shape;1362;p21"/>
            <p:cNvSpPr/>
            <p:nvPr/>
          </p:nvSpPr>
          <p:spPr>
            <a:xfrm>
              <a:off x="3561050" y="1681425"/>
              <a:ext cx="428650" cy="213125"/>
            </a:xfrm>
            <a:custGeom>
              <a:avLst/>
              <a:gdLst/>
              <a:ahLst/>
              <a:cxnLst/>
              <a:rect l="l" t="t" r="r" b="b"/>
              <a:pathLst>
                <a:path w="17146" h="8525" extrusionOk="0">
                  <a:moveTo>
                    <a:pt x="2321" y="1"/>
                  </a:moveTo>
                  <a:cubicBezTo>
                    <a:pt x="1361" y="1"/>
                    <a:pt x="528" y="739"/>
                    <a:pt x="434" y="1744"/>
                  </a:cubicBezTo>
                  <a:lnTo>
                    <a:pt x="100" y="5280"/>
                  </a:lnTo>
                  <a:cubicBezTo>
                    <a:pt x="0" y="6314"/>
                    <a:pt x="801" y="7248"/>
                    <a:pt x="1835" y="7348"/>
                  </a:cubicBezTo>
                  <a:lnTo>
                    <a:pt x="14644" y="8515"/>
                  </a:lnTo>
                  <a:cubicBezTo>
                    <a:pt x="14705" y="8521"/>
                    <a:pt x="14765" y="8524"/>
                    <a:pt x="14825" y="8524"/>
                  </a:cubicBezTo>
                  <a:cubicBezTo>
                    <a:pt x="15785" y="8524"/>
                    <a:pt x="16618" y="7785"/>
                    <a:pt x="16712" y="6781"/>
                  </a:cubicBezTo>
                  <a:lnTo>
                    <a:pt x="17046" y="3278"/>
                  </a:lnTo>
                  <a:cubicBezTo>
                    <a:pt x="17146" y="2211"/>
                    <a:pt x="16345" y="1277"/>
                    <a:pt x="15311" y="1177"/>
                  </a:cubicBezTo>
                  <a:lnTo>
                    <a:pt x="2502" y="9"/>
                  </a:lnTo>
                  <a:cubicBezTo>
                    <a:pt x="2441" y="3"/>
                    <a:pt x="2381" y="1"/>
                    <a:pt x="232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3" name="Google Shape;1363;p21"/>
            <p:cNvSpPr/>
            <p:nvPr/>
          </p:nvSpPr>
          <p:spPr>
            <a:xfrm>
              <a:off x="3561050" y="1681425"/>
              <a:ext cx="216850" cy="197875"/>
            </a:xfrm>
            <a:custGeom>
              <a:avLst/>
              <a:gdLst/>
              <a:ahLst/>
              <a:cxnLst/>
              <a:rect l="l" t="t" r="r" b="b"/>
              <a:pathLst>
                <a:path w="8674" h="7915" extrusionOk="0">
                  <a:moveTo>
                    <a:pt x="2321" y="1"/>
                  </a:moveTo>
                  <a:cubicBezTo>
                    <a:pt x="1361" y="1"/>
                    <a:pt x="528" y="739"/>
                    <a:pt x="434" y="1744"/>
                  </a:cubicBezTo>
                  <a:lnTo>
                    <a:pt x="100" y="5280"/>
                  </a:lnTo>
                  <a:cubicBezTo>
                    <a:pt x="0" y="6314"/>
                    <a:pt x="801" y="7248"/>
                    <a:pt x="1835" y="7348"/>
                  </a:cubicBezTo>
                  <a:lnTo>
                    <a:pt x="8006" y="7915"/>
                  </a:lnTo>
                  <a:lnTo>
                    <a:pt x="8673" y="576"/>
                  </a:lnTo>
                  <a:lnTo>
                    <a:pt x="2502" y="9"/>
                  </a:lnTo>
                  <a:cubicBezTo>
                    <a:pt x="2441" y="3"/>
                    <a:pt x="2381" y="1"/>
                    <a:pt x="232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4" name="Google Shape;1364;p21"/>
            <p:cNvSpPr/>
            <p:nvPr/>
          </p:nvSpPr>
          <p:spPr>
            <a:xfrm>
              <a:off x="3561050" y="1810075"/>
              <a:ext cx="417825" cy="84475"/>
            </a:xfrm>
            <a:custGeom>
              <a:avLst/>
              <a:gdLst/>
              <a:ahLst/>
              <a:cxnLst/>
              <a:rect l="l" t="t" r="r" b="b"/>
              <a:pathLst>
                <a:path w="16713" h="3379" extrusionOk="0">
                  <a:moveTo>
                    <a:pt x="134" y="0"/>
                  </a:moveTo>
                  <a:lnTo>
                    <a:pt x="100" y="134"/>
                  </a:lnTo>
                  <a:cubicBezTo>
                    <a:pt x="0" y="1168"/>
                    <a:pt x="801" y="2102"/>
                    <a:pt x="1835" y="2202"/>
                  </a:cubicBezTo>
                  <a:lnTo>
                    <a:pt x="14644" y="3369"/>
                  </a:lnTo>
                  <a:cubicBezTo>
                    <a:pt x="14705" y="3375"/>
                    <a:pt x="14765" y="3378"/>
                    <a:pt x="14825" y="3378"/>
                  </a:cubicBezTo>
                  <a:cubicBezTo>
                    <a:pt x="15785" y="3378"/>
                    <a:pt x="16618" y="2639"/>
                    <a:pt x="16712" y="1635"/>
                  </a:cubicBezTo>
                  <a:lnTo>
                    <a:pt x="16712" y="1501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lt2">
                <a:alpha val="611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65" name="Google Shape;1365;p21"/>
          <p:cNvGrpSpPr/>
          <p:nvPr/>
        </p:nvGrpSpPr>
        <p:grpSpPr>
          <a:xfrm>
            <a:off x="-281683" y="4803968"/>
            <a:ext cx="925133" cy="2186033"/>
            <a:chOff x="3086550" y="433250"/>
            <a:chExt cx="693850" cy="1639525"/>
          </a:xfrm>
        </p:grpSpPr>
        <p:sp>
          <p:nvSpPr>
            <p:cNvPr id="1366" name="Google Shape;1366;p21"/>
            <p:cNvSpPr/>
            <p:nvPr/>
          </p:nvSpPr>
          <p:spPr>
            <a:xfrm>
              <a:off x="3086550" y="433250"/>
              <a:ext cx="693850" cy="1639525"/>
            </a:xfrm>
            <a:custGeom>
              <a:avLst/>
              <a:gdLst/>
              <a:ahLst/>
              <a:cxnLst/>
              <a:rect l="l" t="t" r="r" b="b"/>
              <a:pathLst>
                <a:path w="27754" h="65581" extrusionOk="0">
                  <a:moveTo>
                    <a:pt x="19614" y="1"/>
                  </a:moveTo>
                  <a:lnTo>
                    <a:pt x="0" y="62879"/>
                  </a:lnTo>
                  <a:lnTo>
                    <a:pt x="8173" y="65581"/>
                  </a:lnTo>
                  <a:lnTo>
                    <a:pt x="27753" y="2703"/>
                  </a:lnTo>
                  <a:lnTo>
                    <a:pt x="1961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7" name="Google Shape;1367;p21"/>
            <p:cNvSpPr/>
            <p:nvPr/>
          </p:nvSpPr>
          <p:spPr>
            <a:xfrm>
              <a:off x="3641950" y="506650"/>
              <a:ext cx="125100" cy="55050"/>
            </a:xfrm>
            <a:custGeom>
              <a:avLst/>
              <a:gdLst/>
              <a:ahLst/>
              <a:cxnLst/>
              <a:rect l="l" t="t" r="r" b="b"/>
              <a:pathLst>
                <a:path w="5004" h="2202" extrusionOk="0">
                  <a:moveTo>
                    <a:pt x="234" y="0"/>
                  </a:moveTo>
                  <a:lnTo>
                    <a:pt x="0" y="734"/>
                  </a:lnTo>
                  <a:lnTo>
                    <a:pt x="4803" y="2202"/>
                  </a:lnTo>
                  <a:lnTo>
                    <a:pt x="5004" y="1501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8" name="Google Shape;1368;p21"/>
            <p:cNvSpPr/>
            <p:nvPr/>
          </p:nvSpPr>
          <p:spPr>
            <a:xfrm>
              <a:off x="3551875" y="797675"/>
              <a:ext cx="125125" cy="55075"/>
            </a:xfrm>
            <a:custGeom>
              <a:avLst/>
              <a:gdLst/>
              <a:ahLst/>
              <a:cxnLst/>
              <a:rect l="l" t="t" r="r" b="b"/>
              <a:pathLst>
                <a:path w="5005" h="2203" extrusionOk="0">
                  <a:moveTo>
                    <a:pt x="201" y="1"/>
                  </a:moveTo>
                  <a:lnTo>
                    <a:pt x="0" y="735"/>
                  </a:lnTo>
                  <a:lnTo>
                    <a:pt x="4771" y="2202"/>
                  </a:lnTo>
                  <a:lnTo>
                    <a:pt x="5004" y="1502"/>
                  </a:lnTo>
                  <a:lnTo>
                    <a:pt x="20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9" name="Google Shape;1369;p21"/>
            <p:cNvSpPr/>
            <p:nvPr/>
          </p:nvSpPr>
          <p:spPr>
            <a:xfrm>
              <a:off x="3683625" y="573350"/>
              <a:ext cx="68425" cy="37550"/>
            </a:xfrm>
            <a:custGeom>
              <a:avLst/>
              <a:gdLst/>
              <a:ahLst/>
              <a:cxnLst/>
              <a:rect l="l" t="t" r="r" b="b"/>
              <a:pathLst>
                <a:path w="2737" h="1502" extrusionOk="0">
                  <a:moveTo>
                    <a:pt x="234" y="1"/>
                  </a:moveTo>
                  <a:lnTo>
                    <a:pt x="1" y="701"/>
                  </a:lnTo>
                  <a:lnTo>
                    <a:pt x="2503" y="1502"/>
                  </a:lnTo>
                  <a:lnTo>
                    <a:pt x="2736" y="768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0" name="Google Shape;1370;p21"/>
            <p:cNvSpPr/>
            <p:nvPr/>
          </p:nvSpPr>
          <p:spPr>
            <a:xfrm>
              <a:off x="3668625" y="621725"/>
              <a:ext cx="68400" cy="37550"/>
            </a:xfrm>
            <a:custGeom>
              <a:avLst/>
              <a:gdLst/>
              <a:ahLst/>
              <a:cxnLst/>
              <a:rect l="l" t="t" r="r" b="b"/>
              <a:pathLst>
                <a:path w="2736" h="1502" extrusionOk="0">
                  <a:moveTo>
                    <a:pt x="234" y="0"/>
                  </a:moveTo>
                  <a:lnTo>
                    <a:pt x="0" y="701"/>
                  </a:lnTo>
                  <a:lnTo>
                    <a:pt x="2502" y="1501"/>
                  </a:lnTo>
                  <a:lnTo>
                    <a:pt x="2736" y="768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1" name="Google Shape;1371;p21"/>
            <p:cNvSpPr/>
            <p:nvPr/>
          </p:nvSpPr>
          <p:spPr>
            <a:xfrm>
              <a:off x="3653625" y="670100"/>
              <a:ext cx="68400" cy="37550"/>
            </a:xfrm>
            <a:custGeom>
              <a:avLst/>
              <a:gdLst/>
              <a:ahLst/>
              <a:cxnLst/>
              <a:rect l="l" t="t" r="r" b="b"/>
              <a:pathLst>
                <a:path w="2736" h="1502" extrusionOk="0">
                  <a:moveTo>
                    <a:pt x="234" y="0"/>
                  </a:moveTo>
                  <a:lnTo>
                    <a:pt x="0" y="734"/>
                  </a:lnTo>
                  <a:lnTo>
                    <a:pt x="2502" y="1501"/>
                  </a:lnTo>
                  <a:lnTo>
                    <a:pt x="2735" y="767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2" name="Google Shape;1372;p21"/>
            <p:cNvSpPr/>
            <p:nvPr/>
          </p:nvSpPr>
          <p:spPr>
            <a:xfrm>
              <a:off x="3638600" y="718450"/>
              <a:ext cx="68400" cy="37550"/>
            </a:xfrm>
            <a:custGeom>
              <a:avLst/>
              <a:gdLst/>
              <a:ahLst/>
              <a:cxnLst/>
              <a:rect l="l" t="t" r="r" b="b"/>
              <a:pathLst>
                <a:path w="2736" h="1502" extrusionOk="0">
                  <a:moveTo>
                    <a:pt x="201" y="1"/>
                  </a:moveTo>
                  <a:lnTo>
                    <a:pt x="1" y="735"/>
                  </a:lnTo>
                  <a:lnTo>
                    <a:pt x="2502" y="1502"/>
                  </a:lnTo>
                  <a:lnTo>
                    <a:pt x="2736" y="768"/>
                  </a:lnTo>
                  <a:lnTo>
                    <a:pt x="20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3" name="Google Shape;1373;p21"/>
            <p:cNvSpPr/>
            <p:nvPr/>
          </p:nvSpPr>
          <p:spPr>
            <a:xfrm>
              <a:off x="3622750" y="766825"/>
              <a:ext cx="69250" cy="37550"/>
            </a:xfrm>
            <a:custGeom>
              <a:avLst/>
              <a:gdLst/>
              <a:ahLst/>
              <a:cxnLst/>
              <a:rect l="l" t="t" r="r" b="b"/>
              <a:pathLst>
                <a:path w="2770" h="1502" extrusionOk="0">
                  <a:moveTo>
                    <a:pt x="234" y="0"/>
                  </a:moveTo>
                  <a:lnTo>
                    <a:pt x="1" y="734"/>
                  </a:lnTo>
                  <a:lnTo>
                    <a:pt x="2536" y="1502"/>
                  </a:lnTo>
                  <a:lnTo>
                    <a:pt x="2769" y="801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4" name="Google Shape;1374;p21"/>
            <p:cNvSpPr/>
            <p:nvPr/>
          </p:nvSpPr>
          <p:spPr>
            <a:xfrm>
              <a:off x="3460975" y="1088725"/>
              <a:ext cx="125125" cy="55050"/>
            </a:xfrm>
            <a:custGeom>
              <a:avLst/>
              <a:gdLst/>
              <a:ahLst/>
              <a:cxnLst/>
              <a:rect l="l" t="t" r="r" b="b"/>
              <a:pathLst>
                <a:path w="5005" h="2202" extrusionOk="0">
                  <a:moveTo>
                    <a:pt x="234" y="0"/>
                  </a:moveTo>
                  <a:lnTo>
                    <a:pt x="1" y="701"/>
                  </a:lnTo>
                  <a:lnTo>
                    <a:pt x="4771" y="2202"/>
                  </a:lnTo>
                  <a:lnTo>
                    <a:pt x="5004" y="1468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5" name="Google Shape;1375;p21"/>
            <p:cNvSpPr/>
            <p:nvPr/>
          </p:nvSpPr>
          <p:spPr>
            <a:xfrm>
              <a:off x="3592725" y="863550"/>
              <a:ext cx="68425" cy="38400"/>
            </a:xfrm>
            <a:custGeom>
              <a:avLst/>
              <a:gdLst/>
              <a:ahLst/>
              <a:cxnLst/>
              <a:rect l="l" t="t" r="r" b="b"/>
              <a:pathLst>
                <a:path w="2737" h="1536" extrusionOk="0">
                  <a:moveTo>
                    <a:pt x="234" y="1"/>
                  </a:moveTo>
                  <a:lnTo>
                    <a:pt x="1" y="735"/>
                  </a:lnTo>
                  <a:lnTo>
                    <a:pt x="2536" y="1535"/>
                  </a:lnTo>
                  <a:lnTo>
                    <a:pt x="2736" y="801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6" name="Google Shape;1376;p21"/>
            <p:cNvSpPr/>
            <p:nvPr/>
          </p:nvSpPr>
          <p:spPr>
            <a:xfrm>
              <a:off x="3577725" y="912750"/>
              <a:ext cx="68400" cy="37575"/>
            </a:xfrm>
            <a:custGeom>
              <a:avLst/>
              <a:gdLst/>
              <a:ahLst/>
              <a:cxnLst/>
              <a:rect l="l" t="t" r="r" b="b"/>
              <a:pathLst>
                <a:path w="2736" h="1503" extrusionOk="0">
                  <a:moveTo>
                    <a:pt x="234" y="1"/>
                  </a:moveTo>
                  <a:lnTo>
                    <a:pt x="1" y="701"/>
                  </a:lnTo>
                  <a:lnTo>
                    <a:pt x="2536" y="1502"/>
                  </a:lnTo>
                  <a:lnTo>
                    <a:pt x="2736" y="768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7" name="Google Shape;1377;p21"/>
            <p:cNvSpPr/>
            <p:nvPr/>
          </p:nvSpPr>
          <p:spPr>
            <a:xfrm>
              <a:off x="3562725" y="961125"/>
              <a:ext cx="68400" cy="37550"/>
            </a:xfrm>
            <a:custGeom>
              <a:avLst/>
              <a:gdLst/>
              <a:ahLst/>
              <a:cxnLst/>
              <a:rect l="l" t="t" r="r" b="b"/>
              <a:pathLst>
                <a:path w="2736" h="1502" extrusionOk="0">
                  <a:moveTo>
                    <a:pt x="234" y="1"/>
                  </a:moveTo>
                  <a:lnTo>
                    <a:pt x="0" y="701"/>
                  </a:lnTo>
                  <a:lnTo>
                    <a:pt x="2502" y="1502"/>
                  </a:lnTo>
                  <a:lnTo>
                    <a:pt x="2735" y="768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8" name="Google Shape;1378;p21"/>
            <p:cNvSpPr/>
            <p:nvPr/>
          </p:nvSpPr>
          <p:spPr>
            <a:xfrm>
              <a:off x="3547700" y="1009500"/>
              <a:ext cx="68400" cy="37550"/>
            </a:xfrm>
            <a:custGeom>
              <a:avLst/>
              <a:gdLst/>
              <a:ahLst/>
              <a:cxnLst/>
              <a:rect l="l" t="t" r="r" b="b"/>
              <a:pathLst>
                <a:path w="2736" h="1502" extrusionOk="0">
                  <a:moveTo>
                    <a:pt x="234" y="0"/>
                  </a:moveTo>
                  <a:lnTo>
                    <a:pt x="1" y="734"/>
                  </a:lnTo>
                  <a:lnTo>
                    <a:pt x="2502" y="1501"/>
                  </a:lnTo>
                  <a:lnTo>
                    <a:pt x="2736" y="768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9" name="Google Shape;1379;p21"/>
            <p:cNvSpPr/>
            <p:nvPr/>
          </p:nvSpPr>
          <p:spPr>
            <a:xfrm>
              <a:off x="3532700" y="1057875"/>
              <a:ext cx="68400" cy="37550"/>
            </a:xfrm>
            <a:custGeom>
              <a:avLst/>
              <a:gdLst/>
              <a:ahLst/>
              <a:cxnLst/>
              <a:rect l="l" t="t" r="r" b="b"/>
              <a:pathLst>
                <a:path w="2736" h="1502" extrusionOk="0">
                  <a:moveTo>
                    <a:pt x="200" y="0"/>
                  </a:moveTo>
                  <a:lnTo>
                    <a:pt x="0" y="734"/>
                  </a:lnTo>
                  <a:lnTo>
                    <a:pt x="2502" y="1501"/>
                  </a:lnTo>
                  <a:lnTo>
                    <a:pt x="2736" y="767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0" name="Google Shape;1380;p21"/>
            <p:cNvSpPr/>
            <p:nvPr/>
          </p:nvSpPr>
          <p:spPr>
            <a:xfrm>
              <a:off x="3370075" y="1379775"/>
              <a:ext cx="125125" cy="55050"/>
            </a:xfrm>
            <a:custGeom>
              <a:avLst/>
              <a:gdLst/>
              <a:ahLst/>
              <a:cxnLst/>
              <a:rect l="l" t="t" r="r" b="b"/>
              <a:pathLst>
                <a:path w="5005" h="2202" extrusionOk="0">
                  <a:moveTo>
                    <a:pt x="234" y="0"/>
                  </a:moveTo>
                  <a:lnTo>
                    <a:pt x="1" y="734"/>
                  </a:lnTo>
                  <a:lnTo>
                    <a:pt x="4771" y="2202"/>
                  </a:lnTo>
                  <a:lnTo>
                    <a:pt x="5004" y="1468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1" name="Google Shape;1381;p21"/>
            <p:cNvSpPr/>
            <p:nvPr/>
          </p:nvSpPr>
          <p:spPr>
            <a:xfrm>
              <a:off x="3501850" y="1154600"/>
              <a:ext cx="69225" cy="37550"/>
            </a:xfrm>
            <a:custGeom>
              <a:avLst/>
              <a:gdLst/>
              <a:ahLst/>
              <a:cxnLst/>
              <a:rect l="l" t="t" r="r" b="b"/>
              <a:pathLst>
                <a:path w="2769" h="1502" extrusionOk="0">
                  <a:moveTo>
                    <a:pt x="234" y="1"/>
                  </a:moveTo>
                  <a:lnTo>
                    <a:pt x="0" y="734"/>
                  </a:lnTo>
                  <a:lnTo>
                    <a:pt x="2535" y="1502"/>
                  </a:lnTo>
                  <a:lnTo>
                    <a:pt x="2769" y="801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2" name="Google Shape;1382;p21"/>
            <p:cNvSpPr/>
            <p:nvPr/>
          </p:nvSpPr>
          <p:spPr>
            <a:xfrm>
              <a:off x="3486825" y="1202975"/>
              <a:ext cx="69250" cy="38375"/>
            </a:xfrm>
            <a:custGeom>
              <a:avLst/>
              <a:gdLst/>
              <a:ahLst/>
              <a:cxnLst/>
              <a:rect l="l" t="t" r="r" b="b"/>
              <a:pathLst>
                <a:path w="2770" h="1535" extrusionOk="0">
                  <a:moveTo>
                    <a:pt x="234" y="0"/>
                  </a:moveTo>
                  <a:lnTo>
                    <a:pt x="1" y="734"/>
                  </a:lnTo>
                  <a:lnTo>
                    <a:pt x="2536" y="1535"/>
                  </a:lnTo>
                  <a:lnTo>
                    <a:pt x="2769" y="801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3" name="Google Shape;1383;p21"/>
            <p:cNvSpPr/>
            <p:nvPr/>
          </p:nvSpPr>
          <p:spPr>
            <a:xfrm>
              <a:off x="3471825" y="1252175"/>
              <a:ext cx="68400" cy="37550"/>
            </a:xfrm>
            <a:custGeom>
              <a:avLst/>
              <a:gdLst/>
              <a:ahLst/>
              <a:cxnLst/>
              <a:rect l="l" t="t" r="r" b="b"/>
              <a:pathLst>
                <a:path w="2736" h="1502" extrusionOk="0">
                  <a:moveTo>
                    <a:pt x="234" y="0"/>
                  </a:moveTo>
                  <a:lnTo>
                    <a:pt x="0" y="701"/>
                  </a:lnTo>
                  <a:lnTo>
                    <a:pt x="2535" y="1501"/>
                  </a:lnTo>
                  <a:lnTo>
                    <a:pt x="2735" y="768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4" name="Google Shape;1384;p21"/>
            <p:cNvSpPr/>
            <p:nvPr/>
          </p:nvSpPr>
          <p:spPr>
            <a:xfrm>
              <a:off x="3456800" y="1300550"/>
              <a:ext cx="68425" cy="37550"/>
            </a:xfrm>
            <a:custGeom>
              <a:avLst/>
              <a:gdLst/>
              <a:ahLst/>
              <a:cxnLst/>
              <a:rect l="l" t="t" r="r" b="b"/>
              <a:pathLst>
                <a:path w="2737" h="1502" extrusionOk="0">
                  <a:moveTo>
                    <a:pt x="234" y="0"/>
                  </a:moveTo>
                  <a:lnTo>
                    <a:pt x="1" y="701"/>
                  </a:lnTo>
                  <a:lnTo>
                    <a:pt x="2503" y="1501"/>
                  </a:lnTo>
                  <a:lnTo>
                    <a:pt x="2736" y="767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5" name="Google Shape;1385;p21"/>
            <p:cNvSpPr/>
            <p:nvPr/>
          </p:nvSpPr>
          <p:spPr>
            <a:xfrm>
              <a:off x="3441800" y="1348900"/>
              <a:ext cx="68400" cy="37550"/>
            </a:xfrm>
            <a:custGeom>
              <a:avLst/>
              <a:gdLst/>
              <a:ahLst/>
              <a:cxnLst/>
              <a:rect l="l" t="t" r="r" b="b"/>
              <a:pathLst>
                <a:path w="2736" h="1502" extrusionOk="0">
                  <a:moveTo>
                    <a:pt x="234" y="1"/>
                  </a:moveTo>
                  <a:lnTo>
                    <a:pt x="0" y="735"/>
                  </a:lnTo>
                  <a:lnTo>
                    <a:pt x="2502" y="1502"/>
                  </a:lnTo>
                  <a:lnTo>
                    <a:pt x="2736" y="768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6" name="Google Shape;1386;p21"/>
            <p:cNvSpPr/>
            <p:nvPr/>
          </p:nvSpPr>
          <p:spPr>
            <a:xfrm>
              <a:off x="3279175" y="1669975"/>
              <a:ext cx="125125" cy="55900"/>
            </a:xfrm>
            <a:custGeom>
              <a:avLst/>
              <a:gdLst/>
              <a:ahLst/>
              <a:cxnLst/>
              <a:rect l="l" t="t" r="r" b="b"/>
              <a:pathLst>
                <a:path w="5005" h="2236" extrusionOk="0">
                  <a:moveTo>
                    <a:pt x="234" y="0"/>
                  </a:moveTo>
                  <a:lnTo>
                    <a:pt x="1" y="734"/>
                  </a:lnTo>
                  <a:lnTo>
                    <a:pt x="4804" y="2235"/>
                  </a:lnTo>
                  <a:lnTo>
                    <a:pt x="5004" y="1501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7" name="Google Shape;1387;p21"/>
            <p:cNvSpPr/>
            <p:nvPr/>
          </p:nvSpPr>
          <p:spPr>
            <a:xfrm>
              <a:off x="3411775" y="1445650"/>
              <a:ext cx="68400" cy="37550"/>
            </a:xfrm>
            <a:custGeom>
              <a:avLst/>
              <a:gdLst/>
              <a:ahLst/>
              <a:cxnLst/>
              <a:rect l="l" t="t" r="r" b="b"/>
              <a:pathLst>
                <a:path w="2736" h="1502" extrusionOk="0">
                  <a:moveTo>
                    <a:pt x="201" y="0"/>
                  </a:moveTo>
                  <a:lnTo>
                    <a:pt x="0" y="734"/>
                  </a:lnTo>
                  <a:lnTo>
                    <a:pt x="2502" y="1501"/>
                  </a:lnTo>
                  <a:lnTo>
                    <a:pt x="2736" y="801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8" name="Google Shape;1388;p21"/>
            <p:cNvSpPr/>
            <p:nvPr/>
          </p:nvSpPr>
          <p:spPr>
            <a:xfrm>
              <a:off x="3396775" y="1494000"/>
              <a:ext cx="68400" cy="37575"/>
            </a:xfrm>
            <a:custGeom>
              <a:avLst/>
              <a:gdLst/>
              <a:ahLst/>
              <a:cxnLst/>
              <a:rect l="l" t="t" r="r" b="b"/>
              <a:pathLst>
                <a:path w="2736" h="1503" extrusionOk="0">
                  <a:moveTo>
                    <a:pt x="200" y="1"/>
                  </a:moveTo>
                  <a:lnTo>
                    <a:pt x="0" y="735"/>
                  </a:lnTo>
                  <a:lnTo>
                    <a:pt x="2502" y="1502"/>
                  </a:lnTo>
                  <a:lnTo>
                    <a:pt x="2735" y="802"/>
                  </a:lnTo>
                  <a:lnTo>
                    <a:pt x="20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9" name="Google Shape;1389;p21"/>
            <p:cNvSpPr/>
            <p:nvPr/>
          </p:nvSpPr>
          <p:spPr>
            <a:xfrm>
              <a:off x="3380925" y="1542375"/>
              <a:ext cx="69225" cy="38400"/>
            </a:xfrm>
            <a:custGeom>
              <a:avLst/>
              <a:gdLst/>
              <a:ahLst/>
              <a:cxnLst/>
              <a:rect l="l" t="t" r="r" b="b"/>
              <a:pathLst>
                <a:path w="2769" h="1536" extrusionOk="0">
                  <a:moveTo>
                    <a:pt x="234" y="1"/>
                  </a:moveTo>
                  <a:lnTo>
                    <a:pt x="0" y="735"/>
                  </a:lnTo>
                  <a:lnTo>
                    <a:pt x="2535" y="1535"/>
                  </a:lnTo>
                  <a:lnTo>
                    <a:pt x="2769" y="801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0" name="Google Shape;1390;p21"/>
            <p:cNvSpPr/>
            <p:nvPr/>
          </p:nvSpPr>
          <p:spPr>
            <a:xfrm>
              <a:off x="3365900" y="1590750"/>
              <a:ext cx="68425" cy="38375"/>
            </a:xfrm>
            <a:custGeom>
              <a:avLst/>
              <a:gdLst/>
              <a:ahLst/>
              <a:cxnLst/>
              <a:rect l="l" t="t" r="r" b="b"/>
              <a:pathLst>
                <a:path w="2737" h="1535" extrusionOk="0">
                  <a:moveTo>
                    <a:pt x="234" y="0"/>
                  </a:moveTo>
                  <a:lnTo>
                    <a:pt x="1" y="734"/>
                  </a:lnTo>
                  <a:lnTo>
                    <a:pt x="2536" y="1535"/>
                  </a:lnTo>
                  <a:lnTo>
                    <a:pt x="2736" y="801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1" name="Google Shape;1391;p21"/>
            <p:cNvSpPr/>
            <p:nvPr/>
          </p:nvSpPr>
          <p:spPr>
            <a:xfrm>
              <a:off x="3350900" y="1639950"/>
              <a:ext cx="68400" cy="37550"/>
            </a:xfrm>
            <a:custGeom>
              <a:avLst/>
              <a:gdLst/>
              <a:ahLst/>
              <a:cxnLst/>
              <a:rect l="l" t="t" r="r" b="b"/>
              <a:pathLst>
                <a:path w="2736" h="1502" extrusionOk="0">
                  <a:moveTo>
                    <a:pt x="234" y="0"/>
                  </a:moveTo>
                  <a:lnTo>
                    <a:pt x="0" y="701"/>
                  </a:lnTo>
                  <a:lnTo>
                    <a:pt x="2536" y="1502"/>
                  </a:lnTo>
                  <a:lnTo>
                    <a:pt x="2736" y="768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2" name="Google Shape;1392;p21"/>
            <p:cNvSpPr/>
            <p:nvPr/>
          </p:nvSpPr>
          <p:spPr>
            <a:xfrm>
              <a:off x="3320875" y="1736675"/>
              <a:ext cx="68400" cy="37550"/>
            </a:xfrm>
            <a:custGeom>
              <a:avLst/>
              <a:gdLst/>
              <a:ahLst/>
              <a:cxnLst/>
              <a:rect l="l" t="t" r="r" b="b"/>
              <a:pathLst>
                <a:path w="2736" h="1502" extrusionOk="0">
                  <a:moveTo>
                    <a:pt x="234" y="1"/>
                  </a:moveTo>
                  <a:lnTo>
                    <a:pt x="1" y="735"/>
                  </a:lnTo>
                  <a:lnTo>
                    <a:pt x="2502" y="1502"/>
                  </a:lnTo>
                  <a:lnTo>
                    <a:pt x="2736" y="768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3" name="Google Shape;1393;p21"/>
            <p:cNvSpPr/>
            <p:nvPr/>
          </p:nvSpPr>
          <p:spPr>
            <a:xfrm>
              <a:off x="3305875" y="1785050"/>
              <a:ext cx="68400" cy="37550"/>
            </a:xfrm>
            <a:custGeom>
              <a:avLst/>
              <a:gdLst/>
              <a:ahLst/>
              <a:cxnLst/>
              <a:rect l="l" t="t" r="r" b="b"/>
              <a:pathLst>
                <a:path w="2736" h="1502" extrusionOk="0">
                  <a:moveTo>
                    <a:pt x="234" y="1"/>
                  </a:moveTo>
                  <a:lnTo>
                    <a:pt x="0" y="734"/>
                  </a:lnTo>
                  <a:lnTo>
                    <a:pt x="2502" y="1502"/>
                  </a:lnTo>
                  <a:lnTo>
                    <a:pt x="2735" y="801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4" name="Google Shape;1394;p21"/>
            <p:cNvSpPr/>
            <p:nvPr/>
          </p:nvSpPr>
          <p:spPr>
            <a:xfrm>
              <a:off x="3290850" y="1833425"/>
              <a:ext cx="68400" cy="37550"/>
            </a:xfrm>
            <a:custGeom>
              <a:avLst/>
              <a:gdLst/>
              <a:ahLst/>
              <a:cxnLst/>
              <a:rect l="l" t="t" r="r" b="b"/>
              <a:pathLst>
                <a:path w="2736" h="1502" extrusionOk="0">
                  <a:moveTo>
                    <a:pt x="201" y="0"/>
                  </a:moveTo>
                  <a:lnTo>
                    <a:pt x="1" y="734"/>
                  </a:lnTo>
                  <a:lnTo>
                    <a:pt x="2502" y="1501"/>
                  </a:lnTo>
                  <a:lnTo>
                    <a:pt x="2736" y="801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5" name="Google Shape;1395;p21"/>
            <p:cNvSpPr/>
            <p:nvPr/>
          </p:nvSpPr>
          <p:spPr>
            <a:xfrm>
              <a:off x="3275850" y="1881800"/>
              <a:ext cx="68400" cy="38375"/>
            </a:xfrm>
            <a:custGeom>
              <a:avLst/>
              <a:gdLst/>
              <a:ahLst/>
              <a:cxnLst/>
              <a:rect l="l" t="t" r="r" b="b"/>
              <a:pathLst>
                <a:path w="2736" h="1535" extrusionOk="0">
                  <a:moveTo>
                    <a:pt x="200" y="0"/>
                  </a:moveTo>
                  <a:lnTo>
                    <a:pt x="0" y="734"/>
                  </a:lnTo>
                  <a:lnTo>
                    <a:pt x="2502" y="1534"/>
                  </a:lnTo>
                  <a:lnTo>
                    <a:pt x="2736" y="801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96" name="Google Shape;1396;p21"/>
          <p:cNvGrpSpPr/>
          <p:nvPr/>
        </p:nvGrpSpPr>
        <p:grpSpPr>
          <a:xfrm>
            <a:off x="11121651" y="5581168"/>
            <a:ext cx="1451067" cy="1871833"/>
            <a:chOff x="3972175" y="599200"/>
            <a:chExt cx="1088300" cy="1403875"/>
          </a:xfrm>
        </p:grpSpPr>
        <p:sp>
          <p:nvSpPr>
            <p:cNvPr id="1397" name="Google Shape;1397;p21"/>
            <p:cNvSpPr/>
            <p:nvPr/>
          </p:nvSpPr>
          <p:spPr>
            <a:xfrm>
              <a:off x="3994700" y="730975"/>
              <a:ext cx="1065775" cy="1272100"/>
            </a:xfrm>
            <a:custGeom>
              <a:avLst/>
              <a:gdLst/>
              <a:ahLst/>
              <a:cxnLst/>
              <a:rect l="l" t="t" r="r" b="b"/>
              <a:pathLst>
                <a:path w="42631" h="50884" extrusionOk="0">
                  <a:moveTo>
                    <a:pt x="32957" y="0"/>
                  </a:moveTo>
                  <a:lnTo>
                    <a:pt x="0" y="7239"/>
                  </a:lnTo>
                  <a:lnTo>
                    <a:pt x="9140" y="48935"/>
                  </a:lnTo>
                  <a:cubicBezTo>
                    <a:pt x="9340" y="49869"/>
                    <a:pt x="10041" y="50570"/>
                    <a:pt x="10875" y="50803"/>
                  </a:cubicBezTo>
                  <a:cubicBezTo>
                    <a:pt x="11095" y="50858"/>
                    <a:pt x="11315" y="50883"/>
                    <a:pt x="11536" y="50883"/>
                  </a:cubicBezTo>
                  <a:cubicBezTo>
                    <a:pt x="11716" y="50883"/>
                    <a:pt x="11895" y="50866"/>
                    <a:pt x="12075" y="50837"/>
                  </a:cubicBezTo>
                  <a:lnTo>
                    <a:pt x="42631" y="44132"/>
                  </a:lnTo>
                  <a:lnTo>
                    <a:pt x="3295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8" name="Google Shape;1398;p21"/>
            <p:cNvSpPr/>
            <p:nvPr/>
          </p:nvSpPr>
          <p:spPr>
            <a:xfrm>
              <a:off x="4248200" y="1733350"/>
              <a:ext cx="805600" cy="240100"/>
            </a:xfrm>
            <a:custGeom>
              <a:avLst/>
              <a:gdLst/>
              <a:ahLst/>
              <a:cxnLst/>
              <a:rect l="l" t="t" r="r" b="b"/>
              <a:pathLst>
                <a:path w="32224" h="9604" extrusionOk="0">
                  <a:moveTo>
                    <a:pt x="31590" y="0"/>
                  </a:moveTo>
                  <a:lnTo>
                    <a:pt x="901" y="6705"/>
                  </a:lnTo>
                  <a:cubicBezTo>
                    <a:pt x="368" y="6839"/>
                    <a:pt x="1" y="7372"/>
                    <a:pt x="134" y="7906"/>
                  </a:cubicBezTo>
                  <a:lnTo>
                    <a:pt x="334" y="8840"/>
                  </a:lnTo>
                  <a:cubicBezTo>
                    <a:pt x="448" y="9294"/>
                    <a:pt x="827" y="9603"/>
                    <a:pt x="1287" y="9603"/>
                  </a:cubicBezTo>
                  <a:cubicBezTo>
                    <a:pt x="1367" y="9603"/>
                    <a:pt x="1451" y="9594"/>
                    <a:pt x="1535" y="9574"/>
                  </a:cubicBezTo>
                  <a:lnTo>
                    <a:pt x="32224" y="2869"/>
                  </a:lnTo>
                  <a:lnTo>
                    <a:pt x="3159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9" name="Google Shape;1399;p21"/>
            <p:cNvSpPr/>
            <p:nvPr/>
          </p:nvSpPr>
          <p:spPr>
            <a:xfrm>
              <a:off x="3972175" y="599200"/>
              <a:ext cx="1059125" cy="1283450"/>
            </a:xfrm>
            <a:custGeom>
              <a:avLst/>
              <a:gdLst/>
              <a:ahLst/>
              <a:cxnLst/>
              <a:rect l="l" t="t" r="r" b="b"/>
              <a:pathLst>
                <a:path w="42365" h="51338" extrusionOk="0">
                  <a:moveTo>
                    <a:pt x="32724" y="1"/>
                  </a:moveTo>
                  <a:lnTo>
                    <a:pt x="1768" y="6806"/>
                  </a:lnTo>
                  <a:cubicBezTo>
                    <a:pt x="1502" y="6839"/>
                    <a:pt x="1268" y="6939"/>
                    <a:pt x="1068" y="7106"/>
                  </a:cubicBezTo>
                  <a:cubicBezTo>
                    <a:pt x="367" y="7539"/>
                    <a:pt x="0" y="8407"/>
                    <a:pt x="201" y="9241"/>
                  </a:cubicBezTo>
                  <a:lnTo>
                    <a:pt x="9407" y="51337"/>
                  </a:lnTo>
                  <a:lnTo>
                    <a:pt x="42364" y="44132"/>
                  </a:lnTo>
                  <a:lnTo>
                    <a:pt x="3272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0" name="Google Shape;1400;p21"/>
            <p:cNvSpPr/>
            <p:nvPr/>
          </p:nvSpPr>
          <p:spPr>
            <a:xfrm>
              <a:off x="3972175" y="776825"/>
              <a:ext cx="267725" cy="1105825"/>
            </a:xfrm>
            <a:custGeom>
              <a:avLst/>
              <a:gdLst/>
              <a:ahLst/>
              <a:cxnLst/>
              <a:rect l="l" t="t" r="r" b="b"/>
              <a:pathLst>
                <a:path w="10709" h="44233" extrusionOk="0">
                  <a:moveTo>
                    <a:pt x="1068" y="1"/>
                  </a:moveTo>
                  <a:cubicBezTo>
                    <a:pt x="367" y="434"/>
                    <a:pt x="0" y="1302"/>
                    <a:pt x="201" y="2136"/>
                  </a:cubicBezTo>
                  <a:lnTo>
                    <a:pt x="9407" y="44232"/>
                  </a:lnTo>
                  <a:lnTo>
                    <a:pt x="10708" y="43966"/>
                  </a:lnTo>
                  <a:lnTo>
                    <a:pt x="106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1" name="Google Shape;1401;p21"/>
            <p:cNvSpPr/>
            <p:nvPr/>
          </p:nvSpPr>
          <p:spPr>
            <a:xfrm>
              <a:off x="4211500" y="777675"/>
              <a:ext cx="460375" cy="251850"/>
            </a:xfrm>
            <a:custGeom>
              <a:avLst/>
              <a:gdLst/>
              <a:ahLst/>
              <a:cxnLst/>
              <a:rect l="l" t="t" r="r" b="b"/>
              <a:pathLst>
                <a:path w="18415" h="10074" extrusionOk="0">
                  <a:moveTo>
                    <a:pt x="17046" y="0"/>
                  </a:moveTo>
                  <a:lnTo>
                    <a:pt x="1" y="3736"/>
                  </a:lnTo>
                  <a:lnTo>
                    <a:pt x="1402" y="10074"/>
                  </a:lnTo>
                  <a:lnTo>
                    <a:pt x="18414" y="6371"/>
                  </a:lnTo>
                  <a:lnTo>
                    <a:pt x="1704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2" name="Google Shape;1402;p21"/>
            <p:cNvSpPr/>
            <p:nvPr/>
          </p:nvSpPr>
          <p:spPr>
            <a:xfrm>
              <a:off x="4349950" y="1062875"/>
              <a:ext cx="278550" cy="113425"/>
            </a:xfrm>
            <a:custGeom>
              <a:avLst/>
              <a:gdLst/>
              <a:ahLst/>
              <a:cxnLst/>
              <a:rect l="l" t="t" r="r" b="b"/>
              <a:pathLst>
                <a:path w="11142" h="4537" extrusionOk="0">
                  <a:moveTo>
                    <a:pt x="10641" y="0"/>
                  </a:moveTo>
                  <a:lnTo>
                    <a:pt x="0" y="2302"/>
                  </a:lnTo>
                  <a:lnTo>
                    <a:pt x="501" y="4537"/>
                  </a:lnTo>
                  <a:lnTo>
                    <a:pt x="11142" y="2202"/>
                  </a:lnTo>
                  <a:lnTo>
                    <a:pt x="1064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3216638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Title only 6">
    <p:spTree>
      <p:nvGrpSpPr>
        <p:cNvPr id="1" name="Shape 1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4" name="Google Shape;1404;p22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1405" name="Google Shape;1405;p22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6" name="Google Shape;1406;p22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7" name="Google Shape;1407;p22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8" name="Google Shape;1408;p22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9" name="Google Shape;1409;p22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0" name="Google Shape;1410;p22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1" name="Google Shape;1411;p22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2" name="Google Shape;1412;p22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3" name="Google Shape;1413;p22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4" name="Google Shape;1414;p22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5" name="Google Shape;1415;p22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6" name="Google Shape;1416;p22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7" name="Google Shape;1417;p22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8" name="Google Shape;1418;p22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9" name="Google Shape;1419;p22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0" name="Google Shape;1420;p22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1" name="Google Shape;1421;p22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2" name="Google Shape;1422;p22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3" name="Google Shape;1423;p22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4" name="Google Shape;1424;p22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5" name="Google Shape;1425;p22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6" name="Google Shape;1426;p22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7" name="Google Shape;1427;p22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8" name="Google Shape;1428;p22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429" name="Google Shape;1429;p22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0" name="Google Shape;1430;p22"/>
          <p:cNvSpPr txBox="1">
            <a:spLocks noGrp="1"/>
          </p:cNvSpPr>
          <p:nvPr>
            <p:ph type="title"/>
          </p:nvPr>
        </p:nvSpPr>
        <p:spPr>
          <a:xfrm>
            <a:off x="1662167" y="780700"/>
            <a:ext cx="8867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667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431" name="Google Shape;1431;p22"/>
          <p:cNvGrpSpPr/>
          <p:nvPr/>
        </p:nvGrpSpPr>
        <p:grpSpPr>
          <a:xfrm rot="857017" flipH="1">
            <a:off x="915536" y="6390182"/>
            <a:ext cx="637305" cy="547452"/>
            <a:chOff x="5263209" y="4056946"/>
            <a:chExt cx="478022" cy="410626"/>
          </a:xfrm>
        </p:grpSpPr>
        <p:sp>
          <p:nvSpPr>
            <p:cNvPr id="1432" name="Google Shape;1432;p22"/>
            <p:cNvSpPr/>
            <p:nvPr/>
          </p:nvSpPr>
          <p:spPr>
            <a:xfrm>
              <a:off x="5668728" y="4056946"/>
              <a:ext cx="72502" cy="71893"/>
            </a:xfrm>
            <a:custGeom>
              <a:avLst/>
              <a:gdLst/>
              <a:ahLst/>
              <a:cxnLst/>
              <a:rect l="l" t="t" r="r" b="b"/>
              <a:pathLst>
                <a:path w="2738" h="2715" extrusionOk="0">
                  <a:moveTo>
                    <a:pt x="1369" y="1"/>
                  </a:moveTo>
                  <a:cubicBezTo>
                    <a:pt x="614" y="1"/>
                    <a:pt x="0" y="614"/>
                    <a:pt x="0" y="1369"/>
                  </a:cubicBezTo>
                  <a:cubicBezTo>
                    <a:pt x="0" y="2101"/>
                    <a:pt x="614" y="2714"/>
                    <a:pt x="1369" y="2714"/>
                  </a:cubicBezTo>
                  <a:cubicBezTo>
                    <a:pt x="2124" y="2714"/>
                    <a:pt x="2737" y="2101"/>
                    <a:pt x="2737" y="1369"/>
                  </a:cubicBezTo>
                  <a:cubicBezTo>
                    <a:pt x="2737" y="614"/>
                    <a:pt x="2124" y="1"/>
                    <a:pt x="13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3" name="Google Shape;1433;p22"/>
            <p:cNvSpPr/>
            <p:nvPr/>
          </p:nvSpPr>
          <p:spPr>
            <a:xfrm>
              <a:off x="5263209" y="4093806"/>
              <a:ext cx="345564" cy="373765"/>
            </a:xfrm>
            <a:custGeom>
              <a:avLst/>
              <a:gdLst/>
              <a:ahLst/>
              <a:cxnLst/>
              <a:rect l="l" t="t" r="r" b="b"/>
              <a:pathLst>
                <a:path w="13050" h="14115" extrusionOk="0">
                  <a:moveTo>
                    <a:pt x="6065" y="1"/>
                  </a:moveTo>
                  <a:cubicBezTo>
                    <a:pt x="5782" y="260"/>
                    <a:pt x="5475" y="520"/>
                    <a:pt x="5192" y="732"/>
                  </a:cubicBezTo>
                  <a:cubicBezTo>
                    <a:pt x="4036" y="1558"/>
                    <a:pt x="2809" y="2242"/>
                    <a:pt x="1535" y="2809"/>
                  </a:cubicBezTo>
                  <a:cubicBezTo>
                    <a:pt x="1039" y="3045"/>
                    <a:pt x="520" y="3257"/>
                    <a:pt x="1" y="3422"/>
                  </a:cubicBezTo>
                  <a:cubicBezTo>
                    <a:pt x="25" y="3564"/>
                    <a:pt x="95" y="3682"/>
                    <a:pt x="166" y="3800"/>
                  </a:cubicBezTo>
                  <a:cubicBezTo>
                    <a:pt x="662" y="4578"/>
                    <a:pt x="1228" y="5357"/>
                    <a:pt x="1865" y="6065"/>
                  </a:cubicBezTo>
                  <a:cubicBezTo>
                    <a:pt x="3587" y="8212"/>
                    <a:pt x="4980" y="10619"/>
                    <a:pt x="6018" y="13191"/>
                  </a:cubicBezTo>
                  <a:cubicBezTo>
                    <a:pt x="6112" y="13521"/>
                    <a:pt x="6301" y="13780"/>
                    <a:pt x="6560" y="13993"/>
                  </a:cubicBezTo>
                  <a:cubicBezTo>
                    <a:pt x="6702" y="14064"/>
                    <a:pt x="6891" y="14111"/>
                    <a:pt x="7056" y="14111"/>
                  </a:cubicBezTo>
                  <a:cubicBezTo>
                    <a:pt x="7113" y="14113"/>
                    <a:pt x="7169" y="14114"/>
                    <a:pt x="7226" y="14114"/>
                  </a:cubicBezTo>
                  <a:cubicBezTo>
                    <a:pt x="7735" y="14114"/>
                    <a:pt x="8240" y="14019"/>
                    <a:pt x="8708" y="13828"/>
                  </a:cubicBezTo>
                  <a:cubicBezTo>
                    <a:pt x="8708" y="13828"/>
                    <a:pt x="11185" y="12813"/>
                    <a:pt x="12860" y="11161"/>
                  </a:cubicBezTo>
                  <a:lnTo>
                    <a:pt x="13049" y="10996"/>
                  </a:lnTo>
                  <a:cubicBezTo>
                    <a:pt x="10288" y="7622"/>
                    <a:pt x="7929" y="3941"/>
                    <a:pt x="60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4" name="Google Shape;1434;p22"/>
            <p:cNvSpPr/>
            <p:nvPr/>
          </p:nvSpPr>
          <p:spPr>
            <a:xfrm>
              <a:off x="5422595" y="4062506"/>
              <a:ext cx="209351" cy="323692"/>
            </a:xfrm>
            <a:custGeom>
              <a:avLst/>
              <a:gdLst/>
              <a:ahLst/>
              <a:cxnLst/>
              <a:rect l="l" t="t" r="r" b="b"/>
              <a:pathLst>
                <a:path w="7906" h="12224" extrusionOk="0">
                  <a:moveTo>
                    <a:pt x="1157" y="1"/>
                  </a:moveTo>
                  <a:cubicBezTo>
                    <a:pt x="827" y="449"/>
                    <a:pt x="426" y="850"/>
                    <a:pt x="1" y="1228"/>
                  </a:cubicBezTo>
                  <a:cubicBezTo>
                    <a:pt x="1865" y="5168"/>
                    <a:pt x="4224" y="8849"/>
                    <a:pt x="6985" y="12223"/>
                  </a:cubicBezTo>
                  <a:cubicBezTo>
                    <a:pt x="7315" y="11916"/>
                    <a:pt x="7599" y="11515"/>
                    <a:pt x="7787" y="11091"/>
                  </a:cubicBezTo>
                  <a:cubicBezTo>
                    <a:pt x="7858" y="10925"/>
                    <a:pt x="7905" y="10760"/>
                    <a:pt x="7905" y="10572"/>
                  </a:cubicBezTo>
                  <a:cubicBezTo>
                    <a:pt x="7835" y="10265"/>
                    <a:pt x="7669" y="9958"/>
                    <a:pt x="7433" y="9746"/>
                  </a:cubicBezTo>
                  <a:cubicBezTo>
                    <a:pt x="5569" y="7693"/>
                    <a:pt x="4036" y="5381"/>
                    <a:pt x="2856" y="2879"/>
                  </a:cubicBezTo>
                  <a:cubicBezTo>
                    <a:pt x="2478" y="2006"/>
                    <a:pt x="2054" y="1157"/>
                    <a:pt x="1558" y="355"/>
                  </a:cubicBezTo>
                  <a:cubicBezTo>
                    <a:pt x="1487" y="213"/>
                    <a:pt x="1369" y="95"/>
                    <a:pt x="1228" y="24"/>
                  </a:cubicBezTo>
                  <a:lnTo>
                    <a:pt x="115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5" name="Google Shape;1435;p22"/>
            <p:cNvSpPr/>
            <p:nvPr/>
          </p:nvSpPr>
          <p:spPr>
            <a:xfrm>
              <a:off x="5264399" y="4061632"/>
              <a:ext cx="191239" cy="124615"/>
            </a:xfrm>
            <a:custGeom>
              <a:avLst/>
              <a:gdLst/>
              <a:ahLst/>
              <a:cxnLst/>
              <a:rect l="l" t="t" r="r" b="b"/>
              <a:pathLst>
                <a:path w="7222" h="4706" extrusionOk="0">
                  <a:moveTo>
                    <a:pt x="6962" y="0"/>
                  </a:moveTo>
                  <a:cubicBezTo>
                    <a:pt x="6924" y="0"/>
                    <a:pt x="6885" y="3"/>
                    <a:pt x="6844" y="10"/>
                  </a:cubicBezTo>
                  <a:cubicBezTo>
                    <a:pt x="6089" y="105"/>
                    <a:pt x="5333" y="341"/>
                    <a:pt x="4649" y="671"/>
                  </a:cubicBezTo>
                  <a:cubicBezTo>
                    <a:pt x="3399" y="1284"/>
                    <a:pt x="2219" y="2063"/>
                    <a:pt x="1157" y="2960"/>
                  </a:cubicBezTo>
                  <a:cubicBezTo>
                    <a:pt x="803" y="3314"/>
                    <a:pt x="473" y="3715"/>
                    <a:pt x="190" y="4139"/>
                  </a:cubicBezTo>
                  <a:cubicBezTo>
                    <a:pt x="72" y="4281"/>
                    <a:pt x="1" y="4446"/>
                    <a:pt x="1" y="4611"/>
                  </a:cubicBezTo>
                  <a:cubicBezTo>
                    <a:pt x="1" y="4635"/>
                    <a:pt x="1" y="4659"/>
                    <a:pt x="1" y="4706"/>
                  </a:cubicBezTo>
                  <a:cubicBezTo>
                    <a:pt x="520" y="4517"/>
                    <a:pt x="1016" y="4305"/>
                    <a:pt x="1511" y="4069"/>
                  </a:cubicBezTo>
                  <a:cubicBezTo>
                    <a:pt x="2809" y="3502"/>
                    <a:pt x="4036" y="2818"/>
                    <a:pt x="5192" y="1992"/>
                  </a:cubicBezTo>
                  <a:cubicBezTo>
                    <a:pt x="5947" y="1450"/>
                    <a:pt x="6631" y="789"/>
                    <a:pt x="7221" y="34"/>
                  </a:cubicBezTo>
                  <a:cubicBezTo>
                    <a:pt x="7138" y="17"/>
                    <a:pt x="7054" y="0"/>
                    <a:pt x="696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6" name="Google Shape;1436;p22"/>
            <p:cNvSpPr/>
            <p:nvPr/>
          </p:nvSpPr>
          <p:spPr>
            <a:xfrm>
              <a:off x="5316964" y="4159425"/>
              <a:ext cx="208080" cy="273088"/>
            </a:xfrm>
            <a:custGeom>
              <a:avLst/>
              <a:gdLst/>
              <a:ahLst/>
              <a:cxnLst/>
              <a:rect l="l" t="t" r="r" b="b"/>
              <a:pathLst>
                <a:path w="7858" h="10313" extrusionOk="0">
                  <a:moveTo>
                    <a:pt x="2289" y="0"/>
                  </a:moveTo>
                  <a:lnTo>
                    <a:pt x="1534" y="472"/>
                  </a:lnTo>
                  <a:cubicBezTo>
                    <a:pt x="1799" y="886"/>
                    <a:pt x="1437" y="1288"/>
                    <a:pt x="1067" y="1288"/>
                  </a:cubicBezTo>
                  <a:cubicBezTo>
                    <a:pt x="909" y="1288"/>
                    <a:pt x="750" y="1215"/>
                    <a:pt x="637" y="1038"/>
                  </a:cubicBezTo>
                  <a:lnTo>
                    <a:pt x="95" y="1369"/>
                  </a:lnTo>
                  <a:cubicBezTo>
                    <a:pt x="24" y="1416"/>
                    <a:pt x="0" y="1510"/>
                    <a:pt x="47" y="1605"/>
                  </a:cubicBezTo>
                  <a:lnTo>
                    <a:pt x="5451" y="10241"/>
                  </a:lnTo>
                  <a:cubicBezTo>
                    <a:pt x="5481" y="10286"/>
                    <a:pt x="5531" y="10312"/>
                    <a:pt x="5582" y="10312"/>
                  </a:cubicBezTo>
                  <a:cubicBezTo>
                    <a:pt x="5610" y="10312"/>
                    <a:pt x="5638" y="10305"/>
                    <a:pt x="5663" y="10288"/>
                  </a:cubicBezTo>
                  <a:lnTo>
                    <a:pt x="6206" y="9958"/>
                  </a:lnTo>
                  <a:cubicBezTo>
                    <a:pt x="5943" y="9530"/>
                    <a:pt x="6298" y="9137"/>
                    <a:pt x="6665" y="9137"/>
                  </a:cubicBezTo>
                  <a:cubicBezTo>
                    <a:pt x="6825" y="9137"/>
                    <a:pt x="6988" y="9212"/>
                    <a:pt x="7102" y="9391"/>
                  </a:cubicBezTo>
                  <a:lnTo>
                    <a:pt x="7857" y="8919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7" name="Google Shape;1437;p22"/>
            <p:cNvSpPr/>
            <p:nvPr/>
          </p:nvSpPr>
          <p:spPr>
            <a:xfrm>
              <a:off x="5376942" y="4138611"/>
              <a:ext cx="183083" cy="257015"/>
            </a:xfrm>
            <a:custGeom>
              <a:avLst/>
              <a:gdLst/>
              <a:ahLst/>
              <a:cxnLst/>
              <a:rect l="l" t="t" r="r" b="b"/>
              <a:pathLst>
                <a:path w="6914" h="9706" extrusionOk="0">
                  <a:moveTo>
                    <a:pt x="1341" y="0"/>
                  </a:moveTo>
                  <a:cubicBezTo>
                    <a:pt x="1305" y="0"/>
                    <a:pt x="1266" y="12"/>
                    <a:pt x="1227" y="31"/>
                  </a:cubicBezTo>
                  <a:lnTo>
                    <a:pt x="0" y="786"/>
                  </a:lnTo>
                  <a:lnTo>
                    <a:pt x="5569" y="9705"/>
                  </a:lnTo>
                  <a:lnTo>
                    <a:pt x="6796" y="8950"/>
                  </a:lnTo>
                  <a:cubicBezTo>
                    <a:pt x="6890" y="8903"/>
                    <a:pt x="6914" y="8785"/>
                    <a:pt x="6867" y="8714"/>
                  </a:cubicBezTo>
                  <a:lnTo>
                    <a:pt x="1463" y="78"/>
                  </a:lnTo>
                  <a:cubicBezTo>
                    <a:pt x="1436" y="23"/>
                    <a:pt x="1392" y="0"/>
                    <a:pt x="1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8" name="Google Shape;1438;p22"/>
            <p:cNvSpPr/>
            <p:nvPr/>
          </p:nvSpPr>
          <p:spPr>
            <a:xfrm>
              <a:off x="5389440" y="4264022"/>
              <a:ext cx="61248" cy="54019"/>
            </a:xfrm>
            <a:custGeom>
              <a:avLst/>
              <a:gdLst/>
              <a:ahLst/>
              <a:cxnLst/>
              <a:rect l="l" t="t" r="r" b="b"/>
              <a:pathLst>
                <a:path w="2313" h="2040" extrusionOk="0">
                  <a:moveTo>
                    <a:pt x="1153" y="0"/>
                  </a:moveTo>
                  <a:cubicBezTo>
                    <a:pt x="971" y="0"/>
                    <a:pt x="785" y="50"/>
                    <a:pt x="614" y="156"/>
                  </a:cubicBezTo>
                  <a:cubicBezTo>
                    <a:pt x="142" y="463"/>
                    <a:pt x="0" y="1076"/>
                    <a:pt x="307" y="1548"/>
                  </a:cubicBezTo>
                  <a:cubicBezTo>
                    <a:pt x="489" y="1867"/>
                    <a:pt x="819" y="2040"/>
                    <a:pt x="1157" y="2040"/>
                  </a:cubicBezTo>
                  <a:cubicBezTo>
                    <a:pt x="1343" y="2040"/>
                    <a:pt x="1531" y="1987"/>
                    <a:pt x="1699" y="1878"/>
                  </a:cubicBezTo>
                  <a:cubicBezTo>
                    <a:pt x="2171" y="1595"/>
                    <a:pt x="2313" y="958"/>
                    <a:pt x="2029" y="486"/>
                  </a:cubicBezTo>
                  <a:cubicBezTo>
                    <a:pt x="1829" y="178"/>
                    <a:pt x="1497" y="0"/>
                    <a:pt x="1153" y="0"/>
                  </a:cubicBezTo>
                  <a:close/>
                </a:path>
              </a:pathLst>
            </a:custGeom>
            <a:solidFill>
              <a:srgbClr val="73BC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9" name="Google Shape;1439;p22"/>
            <p:cNvSpPr/>
            <p:nvPr/>
          </p:nvSpPr>
          <p:spPr>
            <a:xfrm>
              <a:off x="5406308" y="4272522"/>
              <a:ext cx="28148" cy="36251"/>
            </a:xfrm>
            <a:custGeom>
              <a:avLst/>
              <a:gdLst/>
              <a:ahLst/>
              <a:cxnLst/>
              <a:rect l="l" t="t" r="r" b="b"/>
              <a:pathLst>
                <a:path w="1063" h="1369" extrusionOk="0">
                  <a:moveTo>
                    <a:pt x="354" y="0"/>
                  </a:moveTo>
                  <a:lnTo>
                    <a:pt x="0" y="236"/>
                  </a:lnTo>
                  <a:lnTo>
                    <a:pt x="708" y="1369"/>
                  </a:lnTo>
                  <a:lnTo>
                    <a:pt x="1062" y="1156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0" name="Google Shape;1440;p22"/>
            <p:cNvSpPr/>
            <p:nvPr/>
          </p:nvSpPr>
          <p:spPr>
            <a:xfrm>
              <a:off x="5402548" y="4276892"/>
              <a:ext cx="36278" cy="28122"/>
            </a:xfrm>
            <a:custGeom>
              <a:avLst/>
              <a:gdLst/>
              <a:ahLst/>
              <a:cxnLst/>
              <a:rect l="l" t="t" r="r" b="b"/>
              <a:pathLst>
                <a:path w="1370" h="1062" extrusionOk="0">
                  <a:moveTo>
                    <a:pt x="1133" y="0"/>
                  </a:moveTo>
                  <a:lnTo>
                    <a:pt x="1" y="708"/>
                  </a:lnTo>
                  <a:lnTo>
                    <a:pt x="213" y="1062"/>
                  </a:lnTo>
                  <a:lnTo>
                    <a:pt x="1369" y="354"/>
                  </a:lnTo>
                  <a:lnTo>
                    <a:pt x="113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1" name="Google Shape;1441;p22"/>
            <p:cNvSpPr/>
            <p:nvPr/>
          </p:nvSpPr>
          <p:spPr>
            <a:xfrm>
              <a:off x="5315639" y="4091502"/>
              <a:ext cx="81876" cy="50233"/>
            </a:xfrm>
            <a:custGeom>
              <a:avLst/>
              <a:gdLst/>
              <a:ahLst/>
              <a:cxnLst/>
              <a:rect l="l" t="t" r="r" b="b"/>
              <a:pathLst>
                <a:path w="3092" h="1897" extrusionOk="0">
                  <a:moveTo>
                    <a:pt x="2810" y="0"/>
                  </a:moveTo>
                  <a:cubicBezTo>
                    <a:pt x="2527" y="0"/>
                    <a:pt x="1946" y="243"/>
                    <a:pt x="1322" y="628"/>
                  </a:cubicBezTo>
                  <a:cubicBezTo>
                    <a:pt x="543" y="1100"/>
                    <a:pt x="1" y="1666"/>
                    <a:pt x="119" y="1832"/>
                  </a:cubicBezTo>
                  <a:cubicBezTo>
                    <a:pt x="146" y="1876"/>
                    <a:pt x="207" y="1897"/>
                    <a:pt x="294" y="1897"/>
                  </a:cubicBezTo>
                  <a:cubicBezTo>
                    <a:pt x="580" y="1897"/>
                    <a:pt x="1149" y="1669"/>
                    <a:pt x="1747" y="1289"/>
                  </a:cubicBezTo>
                  <a:cubicBezTo>
                    <a:pt x="2525" y="793"/>
                    <a:pt x="3092" y="251"/>
                    <a:pt x="2974" y="62"/>
                  </a:cubicBezTo>
                  <a:cubicBezTo>
                    <a:pt x="2948" y="20"/>
                    <a:pt x="2891" y="0"/>
                    <a:pt x="28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42" name="Google Shape;1442;p22"/>
          <p:cNvGrpSpPr/>
          <p:nvPr/>
        </p:nvGrpSpPr>
        <p:grpSpPr>
          <a:xfrm rot="4043469">
            <a:off x="145764" y="5631462"/>
            <a:ext cx="1103096" cy="1283631"/>
            <a:chOff x="3393878" y="4486192"/>
            <a:chExt cx="827188" cy="962568"/>
          </a:xfrm>
        </p:grpSpPr>
        <p:sp>
          <p:nvSpPr>
            <p:cNvPr id="1443" name="Google Shape;1443;p22"/>
            <p:cNvSpPr/>
            <p:nvPr/>
          </p:nvSpPr>
          <p:spPr>
            <a:xfrm>
              <a:off x="3453146" y="4486192"/>
              <a:ext cx="767920" cy="914752"/>
            </a:xfrm>
            <a:custGeom>
              <a:avLst/>
              <a:gdLst/>
              <a:ahLst/>
              <a:cxnLst/>
              <a:rect l="l" t="t" r="r" b="b"/>
              <a:pathLst>
                <a:path w="29000" h="34545" extrusionOk="0">
                  <a:moveTo>
                    <a:pt x="2336" y="1"/>
                  </a:moveTo>
                  <a:lnTo>
                    <a:pt x="0" y="1912"/>
                  </a:lnTo>
                  <a:lnTo>
                    <a:pt x="26663" y="34544"/>
                  </a:lnTo>
                  <a:lnTo>
                    <a:pt x="28999" y="32633"/>
                  </a:lnTo>
                  <a:lnTo>
                    <a:pt x="233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4" name="Google Shape;1444;p22"/>
            <p:cNvSpPr/>
            <p:nvPr/>
          </p:nvSpPr>
          <p:spPr>
            <a:xfrm>
              <a:off x="3393878" y="4534644"/>
              <a:ext cx="767920" cy="914116"/>
            </a:xfrm>
            <a:custGeom>
              <a:avLst/>
              <a:gdLst/>
              <a:ahLst/>
              <a:cxnLst/>
              <a:rect l="l" t="t" r="r" b="b"/>
              <a:pathLst>
                <a:path w="29000" h="34521" extrusionOk="0">
                  <a:moveTo>
                    <a:pt x="2336" y="1"/>
                  </a:moveTo>
                  <a:lnTo>
                    <a:pt x="1" y="1888"/>
                  </a:lnTo>
                  <a:lnTo>
                    <a:pt x="26663" y="34521"/>
                  </a:lnTo>
                  <a:lnTo>
                    <a:pt x="28999" y="32633"/>
                  </a:lnTo>
                  <a:lnTo>
                    <a:pt x="23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5" name="Google Shape;1445;p22"/>
            <p:cNvSpPr/>
            <p:nvPr/>
          </p:nvSpPr>
          <p:spPr>
            <a:xfrm>
              <a:off x="3468134" y="4614913"/>
              <a:ext cx="63764" cy="54999"/>
            </a:xfrm>
            <a:custGeom>
              <a:avLst/>
              <a:gdLst/>
              <a:ahLst/>
              <a:cxnLst/>
              <a:rect l="l" t="t" r="r" b="b"/>
              <a:pathLst>
                <a:path w="2408" h="2077" extrusionOk="0">
                  <a:moveTo>
                    <a:pt x="2172" y="0"/>
                  </a:moveTo>
                  <a:lnTo>
                    <a:pt x="1" y="1770"/>
                  </a:lnTo>
                  <a:lnTo>
                    <a:pt x="237" y="2077"/>
                  </a:lnTo>
                  <a:lnTo>
                    <a:pt x="2407" y="307"/>
                  </a:lnTo>
                  <a:lnTo>
                    <a:pt x="21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6" name="Google Shape;1446;p22"/>
            <p:cNvSpPr/>
            <p:nvPr/>
          </p:nvSpPr>
          <p:spPr>
            <a:xfrm>
              <a:off x="3507510" y="4663637"/>
              <a:ext cx="63737" cy="54390"/>
            </a:xfrm>
            <a:custGeom>
              <a:avLst/>
              <a:gdLst/>
              <a:ahLst/>
              <a:cxnLst/>
              <a:rect l="l" t="t" r="r" b="b"/>
              <a:pathLst>
                <a:path w="2407" h="2054" extrusionOk="0">
                  <a:moveTo>
                    <a:pt x="2171" y="1"/>
                  </a:moveTo>
                  <a:lnTo>
                    <a:pt x="0" y="1770"/>
                  </a:lnTo>
                  <a:lnTo>
                    <a:pt x="236" y="2054"/>
                  </a:lnTo>
                  <a:lnTo>
                    <a:pt x="2407" y="284"/>
                  </a:lnTo>
                  <a:lnTo>
                    <a:pt x="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7" name="Google Shape;1447;p22"/>
            <p:cNvSpPr/>
            <p:nvPr/>
          </p:nvSpPr>
          <p:spPr>
            <a:xfrm>
              <a:off x="3546860" y="4711752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72" y="1"/>
                  </a:moveTo>
                  <a:lnTo>
                    <a:pt x="1" y="1770"/>
                  </a:lnTo>
                  <a:lnTo>
                    <a:pt x="260" y="2053"/>
                  </a:lnTo>
                  <a:lnTo>
                    <a:pt x="2407" y="307"/>
                  </a:lnTo>
                  <a:lnTo>
                    <a:pt x="21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8" name="Google Shape;1448;p22"/>
            <p:cNvSpPr/>
            <p:nvPr/>
          </p:nvSpPr>
          <p:spPr>
            <a:xfrm>
              <a:off x="3941734" y="5194727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72" y="1"/>
                  </a:moveTo>
                  <a:lnTo>
                    <a:pt x="1" y="1770"/>
                  </a:lnTo>
                  <a:lnTo>
                    <a:pt x="237" y="2054"/>
                  </a:lnTo>
                  <a:lnTo>
                    <a:pt x="2408" y="307"/>
                  </a:lnTo>
                  <a:lnTo>
                    <a:pt x="21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9" name="Google Shape;1449;p22"/>
            <p:cNvSpPr/>
            <p:nvPr/>
          </p:nvSpPr>
          <p:spPr>
            <a:xfrm>
              <a:off x="3981111" y="5242842"/>
              <a:ext cx="63764" cy="54999"/>
            </a:xfrm>
            <a:custGeom>
              <a:avLst/>
              <a:gdLst/>
              <a:ahLst/>
              <a:cxnLst/>
              <a:rect l="l" t="t" r="r" b="b"/>
              <a:pathLst>
                <a:path w="2408" h="2077" extrusionOk="0">
                  <a:moveTo>
                    <a:pt x="2171" y="1"/>
                  </a:moveTo>
                  <a:lnTo>
                    <a:pt x="0" y="1770"/>
                  </a:lnTo>
                  <a:lnTo>
                    <a:pt x="260" y="2077"/>
                  </a:lnTo>
                  <a:lnTo>
                    <a:pt x="2407" y="307"/>
                  </a:lnTo>
                  <a:lnTo>
                    <a:pt x="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0" name="Google Shape;1450;p22"/>
            <p:cNvSpPr/>
            <p:nvPr/>
          </p:nvSpPr>
          <p:spPr>
            <a:xfrm>
              <a:off x="4020460" y="5291593"/>
              <a:ext cx="63764" cy="54363"/>
            </a:xfrm>
            <a:custGeom>
              <a:avLst/>
              <a:gdLst/>
              <a:ahLst/>
              <a:cxnLst/>
              <a:rect l="l" t="t" r="r" b="b"/>
              <a:pathLst>
                <a:path w="2408" h="2053" extrusionOk="0">
                  <a:moveTo>
                    <a:pt x="2172" y="0"/>
                  </a:moveTo>
                  <a:lnTo>
                    <a:pt x="1" y="1770"/>
                  </a:lnTo>
                  <a:lnTo>
                    <a:pt x="261" y="2053"/>
                  </a:lnTo>
                  <a:lnTo>
                    <a:pt x="2408" y="307"/>
                  </a:lnTo>
                  <a:lnTo>
                    <a:pt x="21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1" name="Google Shape;1451;p22"/>
            <p:cNvSpPr/>
            <p:nvPr/>
          </p:nvSpPr>
          <p:spPr>
            <a:xfrm>
              <a:off x="3783673" y="5001659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71" y="1"/>
                  </a:moveTo>
                  <a:lnTo>
                    <a:pt x="0" y="1770"/>
                  </a:lnTo>
                  <a:lnTo>
                    <a:pt x="260" y="2054"/>
                  </a:lnTo>
                  <a:lnTo>
                    <a:pt x="2407" y="284"/>
                  </a:lnTo>
                  <a:lnTo>
                    <a:pt x="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2" name="Google Shape;1452;p22"/>
            <p:cNvSpPr/>
            <p:nvPr/>
          </p:nvSpPr>
          <p:spPr>
            <a:xfrm>
              <a:off x="3813828" y="5052145"/>
              <a:ext cx="63128" cy="54390"/>
            </a:xfrm>
            <a:custGeom>
              <a:avLst/>
              <a:gdLst/>
              <a:ahLst/>
              <a:cxnLst/>
              <a:rect l="l" t="t" r="r" b="b"/>
              <a:pathLst>
                <a:path w="2384" h="2054" extrusionOk="0">
                  <a:moveTo>
                    <a:pt x="2148" y="1"/>
                  </a:moveTo>
                  <a:lnTo>
                    <a:pt x="1" y="1747"/>
                  </a:lnTo>
                  <a:lnTo>
                    <a:pt x="237" y="2053"/>
                  </a:lnTo>
                  <a:lnTo>
                    <a:pt x="2384" y="284"/>
                  </a:lnTo>
                  <a:lnTo>
                    <a:pt x="21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3" name="Google Shape;1453;p22"/>
            <p:cNvSpPr/>
            <p:nvPr/>
          </p:nvSpPr>
          <p:spPr>
            <a:xfrm>
              <a:off x="3863008" y="5097889"/>
              <a:ext cx="63764" cy="54999"/>
            </a:xfrm>
            <a:custGeom>
              <a:avLst/>
              <a:gdLst/>
              <a:ahLst/>
              <a:cxnLst/>
              <a:rect l="l" t="t" r="r" b="b"/>
              <a:pathLst>
                <a:path w="2408" h="2077" extrusionOk="0">
                  <a:moveTo>
                    <a:pt x="2148" y="0"/>
                  </a:moveTo>
                  <a:lnTo>
                    <a:pt x="1" y="1770"/>
                  </a:lnTo>
                  <a:lnTo>
                    <a:pt x="237" y="2077"/>
                  </a:lnTo>
                  <a:lnTo>
                    <a:pt x="2408" y="307"/>
                  </a:lnTo>
                  <a:lnTo>
                    <a:pt x="21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4" name="Google Shape;1454;p22"/>
            <p:cNvSpPr/>
            <p:nvPr/>
          </p:nvSpPr>
          <p:spPr>
            <a:xfrm>
              <a:off x="3626221" y="4808591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48" y="1"/>
                  </a:moveTo>
                  <a:lnTo>
                    <a:pt x="0" y="1747"/>
                  </a:lnTo>
                  <a:lnTo>
                    <a:pt x="236" y="2054"/>
                  </a:lnTo>
                  <a:lnTo>
                    <a:pt x="2407" y="284"/>
                  </a:lnTo>
                  <a:lnTo>
                    <a:pt x="21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5" name="Google Shape;1455;p22"/>
            <p:cNvSpPr/>
            <p:nvPr/>
          </p:nvSpPr>
          <p:spPr>
            <a:xfrm>
              <a:off x="3665571" y="4856706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48" y="1"/>
                  </a:moveTo>
                  <a:lnTo>
                    <a:pt x="1" y="1770"/>
                  </a:lnTo>
                  <a:lnTo>
                    <a:pt x="237" y="2053"/>
                  </a:lnTo>
                  <a:lnTo>
                    <a:pt x="2408" y="284"/>
                  </a:lnTo>
                  <a:lnTo>
                    <a:pt x="21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6" name="Google Shape;1456;p22"/>
            <p:cNvSpPr/>
            <p:nvPr/>
          </p:nvSpPr>
          <p:spPr>
            <a:xfrm>
              <a:off x="3704947" y="4904820"/>
              <a:ext cx="63764" cy="54999"/>
            </a:xfrm>
            <a:custGeom>
              <a:avLst/>
              <a:gdLst/>
              <a:ahLst/>
              <a:cxnLst/>
              <a:rect l="l" t="t" r="r" b="b"/>
              <a:pathLst>
                <a:path w="2408" h="2077" extrusionOk="0">
                  <a:moveTo>
                    <a:pt x="2171" y="1"/>
                  </a:moveTo>
                  <a:lnTo>
                    <a:pt x="0" y="1770"/>
                  </a:lnTo>
                  <a:lnTo>
                    <a:pt x="236" y="2077"/>
                  </a:lnTo>
                  <a:lnTo>
                    <a:pt x="2407" y="307"/>
                  </a:lnTo>
                  <a:lnTo>
                    <a:pt x="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7" name="Google Shape;1457;p22"/>
            <p:cNvSpPr/>
            <p:nvPr/>
          </p:nvSpPr>
          <p:spPr>
            <a:xfrm>
              <a:off x="3586236" y="4731745"/>
              <a:ext cx="98744" cy="83121"/>
            </a:xfrm>
            <a:custGeom>
              <a:avLst/>
              <a:gdLst/>
              <a:ahLst/>
              <a:cxnLst/>
              <a:rect l="l" t="t" r="r" b="b"/>
              <a:pathLst>
                <a:path w="3729" h="3139" extrusionOk="0">
                  <a:moveTo>
                    <a:pt x="3469" y="1"/>
                  </a:moveTo>
                  <a:lnTo>
                    <a:pt x="0" y="2832"/>
                  </a:lnTo>
                  <a:lnTo>
                    <a:pt x="260" y="3139"/>
                  </a:lnTo>
                  <a:lnTo>
                    <a:pt x="3728" y="307"/>
                  </a:lnTo>
                  <a:lnTo>
                    <a:pt x="34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8" name="Google Shape;1458;p22"/>
            <p:cNvSpPr/>
            <p:nvPr/>
          </p:nvSpPr>
          <p:spPr>
            <a:xfrm>
              <a:off x="3744297" y="4924813"/>
              <a:ext cx="98744" cy="83121"/>
            </a:xfrm>
            <a:custGeom>
              <a:avLst/>
              <a:gdLst/>
              <a:ahLst/>
              <a:cxnLst/>
              <a:rect l="l" t="t" r="r" b="b"/>
              <a:pathLst>
                <a:path w="3729" h="3139" extrusionOk="0">
                  <a:moveTo>
                    <a:pt x="3469" y="1"/>
                  </a:moveTo>
                  <a:lnTo>
                    <a:pt x="1" y="2832"/>
                  </a:lnTo>
                  <a:lnTo>
                    <a:pt x="260" y="3139"/>
                  </a:lnTo>
                  <a:lnTo>
                    <a:pt x="3729" y="307"/>
                  </a:lnTo>
                  <a:lnTo>
                    <a:pt x="34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9" name="Google Shape;1459;p22"/>
            <p:cNvSpPr/>
            <p:nvPr/>
          </p:nvSpPr>
          <p:spPr>
            <a:xfrm>
              <a:off x="3902385" y="5118517"/>
              <a:ext cx="98108" cy="82485"/>
            </a:xfrm>
            <a:custGeom>
              <a:avLst/>
              <a:gdLst/>
              <a:ahLst/>
              <a:cxnLst/>
              <a:rect l="l" t="t" r="r" b="b"/>
              <a:pathLst>
                <a:path w="3705" h="3115" extrusionOk="0">
                  <a:moveTo>
                    <a:pt x="3469" y="0"/>
                  </a:moveTo>
                  <a:lnTo>
                    <a:pt x="0" y="2832"/>
                  </a:lnTo>
                  <a:lnTo>
                    <a:pt x="236" y="3115"/>
                  </a:lnTo>
                  <a:lnTo>
                    <a:pt x="3705" y="283"/>
                  </a:lnTo>
                  <a:lnTo>
                    <a:pt x="34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60" name="Google Shape;1460;p22"/>
          <p:cNvGrpSpPr/>
          <p:nvPr/>
        </p:nvGrpSpPr>
        <p:grpSpPr>
          <a:xfrm>
            <a:off x="10822280" y="5685053"/>
            <a:ext cx="1310505" cy="1344112"/>
            <a:chOff x="5201375" y="3069900"/>
            <a:chExt cx="571275" cy="585925"/>
          </a:xfrm>
        </p:grpSpPr>
        <p:sp>
          <p:nvSpPr>
            <p:cNvPr id="1461" name="Google Shape;1461;p22"/>
            <p:cNvSpPr/>
            <p:nvPr/>
          </p:nvSpPr>
          <p:spPr>
            <a:xfrm>
              <a:off x="5201375" y="3069900"/>
              <a:ext cx="571275" cy="585925"/>
            </a:xfrm>
            <a:custGeom>
              <a:avLst/>
              <a:gdLst/>
              <a:ahLst/>
              <a:cxnLst/>
              <a:rect l="l" t="t" r="r" b="b"/>
              <a:pathLst>
                <a:path w="22851" h="23437" extrusionOk="0">
                  <a:moveTo>
                    <a:pt x="13991" y="0"/>
                  </a:moveTo>
                  <a:cubicBezTo>
                    <a:pt x="13837" y="0"/>
                    <a:pt x="13684" y="36"/>
                    <a:pt x="13544" y="110"/>
                  </a:cubicBezTo>
                  <a:lnTo>
                    <a:pt x="6639" y="3746"/>
                  </a:lnTo>
                  <a:lnTo>
                    <a:pt x="668" y="6915"/>
                  </a:lnTo>
                  <a:cubicBezTo>
                    <a:pt x="168" y="7182"/>
                    <a:pt x="1" y="7849"/>
                    <a:pt x="301" y="8416"/>
                  </a:cubicBezTo>
                  <a:lnTo>
                    <a:pt x="7873" y="22793"/>
                  </a:lnTo>
                  <a:cubicBezTo>
                    <a:pt x="8089" y="23202"/>
                    <a:pt x="8479" y="23437"/>
                    <a:pt x="8879" y="23437"/>
                  </a:cubicBezTo>
                  <a:cubicBezTo>
                    <a:pt x="9035" y="23437"/>
                    <a:pt x="9192" y="23401"/>
                    <a:pt x="9341" y="23327"/>
                  </a:cubicBezTo>
                  <a:lnTo>
                    <a:pt x="15112" y="20258"/>
                  </a:lnTo>
                  <a:lnTo>
                    <a:pt x="22183" y="16522"/>
                  </a:lnTo>
                  <a:cubicBezTo>
                    <a:pt x="22684" y="16255"/>
                    <a:pt x="22851" y="15588"/>
                    <a:pt x="22550" y="15021"/>
                  </a:cubicBezTo>
                  <a:lnTo>
                    <a:pt x="15012" y="644"/>
                  </a:lnTo>
                  <a:cubicBezTo>
                    <a:pt x="14795" y="235"/>
                    <a:pt x="14389" y="0"/>
                    <a:pt x="139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2" name="Google Shape;1462;p22"/>
            <p:cNvSpPr/>
            <p:nvPr/>
          </p:nvSpPr>
          <p:spPr>
            <a:xfrm>
              <a:off x="5236400" y="3108000"/>
              <a:ext cx="356950" cy="234925"/>
            </a:xfrm>
            <a:custGeom>
              <a:avLst/>
              <a:gdLst/>
              <a:ahLst/>
              <a:cxnLst/>
              <a:rect l="l" t="t" r="r" b="b"/>
              <a:pathLst>
                <a:path w="14278" h="9397" extrusionOk="0">
                  <a:moveTo>
                    <a:pt x="12500" y="1"/>
                  </a:moveTo>
                  <a:cubicBezTo>
                    <a:pt x="12046" y="1"/>
                    <a:pt x="11544" y="343"/>
                    <a:pt x="11075" y="554"/>
                  </a:cubicBezTo>
                  <a:cubicBezTo>
                    <a:pt x="10508" y="788"/>
                    <a:pt x="9908" y="1055"/>
                    <a:pt x="9341" y="1355"/>
                  </a:cubicBezTo>
                  <a:cubicBezTo>
                    <a:pt x="8273" y="1855"/>
                    <a:pt x="7239" y="2422"/>
                    <a:pt x="6239" y="2989"/>
                  </a:cubicBezTo>
                  <a:cubicBezTo>
                    <a:pt x="5171" y="3490"/>
                    <a:pt x="4137" y="4057"/>
                    <a:pt x="3136" y="4624"/>
                  </a:cubicBezTo>
                  <a:cubicBezTo>
                    <a:pt x="2569" y="4957"/>
                    <a:pt x="2036" y="5291"/>
                    <a:pt x="1469" y="5625"/>
                  </a:cubicBezTo>
                  <a:cubicBezTo>
                    <a:pt x="868" y="5991"/>
                    <a:pt x="1" y="6292"/>
                    <a:pt x="134" y="7059"/>
                  </a:cubicBezTo>
                  <a:cubicBezTo>
                    <a:pt x="168" y="7226"/>
                    <a:pt x="234" y="7359"/>
                    <a:pt x="334" y="7526"/>
                  </a:cubicBezTo>
                  <a:cubicBezTo>
                    <a:pt x="568" y="7926"/>
                    <a:pt x="801" y="8326"/>
                    <a:pt x="1035" y="8727"/>
                  </a:cubicBezTo>
                  <a:cubicBezTo>
                    <a:pt x="1235" y="9027"/>
                    <a:pt x="1335" y="9394"/>
                    <a:pt x="1836" y="9394"/>
                  </a:cubicBezTo>
                  <a:cubicBezTo>
                    <a:pt x="1853" y="9395"/>
                    <a:pt x="1870" y="9396"/>
                    <a:pt x="1888" y="9396"/>
                  </a:cubicBezTo>
                  <a:cubicBezTo>
                    <a:pt x="2249" y="9396"/>
                    <a:pt x="2720" y="9087"/>
                    <a:pt x="3070" y="8960"/>
                  </a:cubicBezTo>
                  <a:cubicBezTo>
                    <a:pt x="3537" y="8760"/>
                    <a:pt x="3970" y="8460"/>
                    <a:pt x="4404" y="8260"/>
                  </a:cubicBezTo>
                  <a:cubicBezTo>
                    <a:pt x="5638" y="7659"/>
                    <a:pt x="10408" y="5124"/>
                    <a:pt x="11576" y="4457"/>
                  </a:cubicBezTo>
                  <a:cubicBezTo>
                    <a:pt x="12043" y="4190"/>
                    <a:pt x="12510" y="3990"/>
                    <a:pt x="12943" y="3723"/>
                  </a:cubicBezTo>
                  <a:cubicBezTo>
                    <a:pt x="13244" y="3490"/>
                    <a:pt x="13811" y="3290"/>
                    <a:pt x="14011" y="2956"/>
                  </a:cubicBezTo>
                  <a:cubicBezTo>
                    <a:pt x="14278" y="2556"/>
                    <a:pt x="14044" y="2255"/>
                    <a:pt x="13877" y="1922"/>
                  </a:cubicBezTo>
                  <a:cubicBezTo>
                    <a:pt x="13711" y="1488"/>
                    <a:pt x="13511" y="1088"/>
                    <a:pt x="13310" y="654"/>
                  </a:cubicBezTo>
                  <a:cubicBezTo>
                    <a:pt x="13244" y="488"/>
                    <a:pt x="13144" y="354"/>
                    <a:pt x="13044" y="221"/>
                  </a:cubicBezTo>
                  <a:cubicBezTo>
                    <a:pt x="12875" y="62"/>
                    <a:pt x="12692" y="1"/>
                    <a:pt x="1250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3" name="Google Shape;1463;p22"/>
            <p:cNvSpPr/>
            <p:nvPr/>
          </p:nvSpPr>
          <p:spPr>
            <a:xfrm>
              <a:off x="5298950" y="3352800"/>
              <a:ext cx="74250" cy="73000"/>
            </a:xfrm>
            <a:custGeom>
              <a:avLst/>
              <a:gdLst/>
              <a:ahLst/>
              <a:cxnLst/>
              <a:rect l="l" t="t" r="r" b="b"/>
              <a:pathLst>
                <a:path w="2970" h="2920" extrusionOk="0">
                  <a:moveTo>
                    <a:pt x="1791" y="0"/>
                  </a:moveTo>
                  <a:cubicBezTo>
                    <a:pt x="1652" y="0"/>
                    <a:pt x="1527" y="94"/>
                    <a:pt x="1402" y="169"/>
                  </a:cubicBezTo>
                  <a:cubicBezTo>
                    <a:pt x="1268" y="236"/>
                    <a:pt x="1135" y="302"/>
                    <a:pt x="968" y="369"/>
                  </a:cubicBezTo>
                  <a:cubicBezTo>
                    <a:pt x="935" y="402"/>
                    <a:pt x="868" y="436"/>
                    <a:pt x="801" y="469"/>
                  </a:cubicBezTo>
                  <a:cubicBezTo>
                    <a:pt x="568" y="603"/>
                    <a:pt x="301" y="703"/>
                    <a:pt x="101" y="903"/>
                  </a:cubicBezTo>
                  <a:cubicBezTo>
                    <a:pt x="67" y="936"/>
                    <a:pt x="34" y="970"/>
                    <a:pt x="34" y="1036"/>
                  </a:cubicBezTo>
                  <a:cubicBezTo>
                    <a:pt x="1" y="1103"/>
                    <a:pt x="1" y="1170"/>
                    <a:pt x="34" y="1236"/>
                  </a:cubicBezTo>
                  <a:cubicBezTo>
                    <a:pt x="167" y="1570"/>
                    <a:pt x="368" y="1904"/>
                    <a:pt x="568" y="2204"/>
                  </a:cubicBezTo>
                  <a:cubicBezTo>
                    <a:pt x="701" y="2437"/>
                    <a:pt x="835" y="2804"/>
                    <a:pt x="1135" y="2904"/>
                  </a:cubicBezTo>
                  <a:cubicBezTo>
                    <a:pt x="1167" y="2915"/>
                    <a:pt x="1200" y="2920"/>
                    <a:pt x="1234" y="2920"/>
                  </a:cubicBezTo>
                  <a:cubicBezTo>
                    <a:pt x="1409" y="2920"/>
                    <a:pt x="1595" y="2793"/>
                    <a:pt x="1735" y="2737"/>
                  </a:cubicBezTo>
                  <a:cubicBezTo>
                    <a:pt x="2035" y="2604"/>
                    <a:pt x="2302" y="2471"/>
                    <a:pt x="2536" y="2304"/>
                  </a:cubicBezTo>
                  <a:cubicBezTo>
                    <a:pt x="2703" y="2237"/>
                    <a:pt x="2869" y="2137"/>
                    <a:pt x="2903" y="1937"/>
                  </a:cubicBezTo>
                  <a:cubicBezTo>
                    <a:pt x="2969" y="1737"/>
                    <a:pt x="2869" y="1570"/>
                    <a:pt x="2769" y="1370"/>
                  </a:cubicBezTo>
                  <a:cubicBezTo>
                    <a:pt x="2636" y="1136"/>
                    <a:pt x="2536" y="936"/>
                    <a:pt x="2402" y="703"/>
                  </a:cubicBezTo>
                  <a:cubicBezTo>
                    <a:pt x="2269" y="503"/>
                    <a:pt x="2169" y="136"/>
                    <a:pt x="1935" y="36"/>
                  </a:cubicBezTo>
                  <a:cubicBezTo>
                    <a:pt x="1885" y="11"/>
                    <a:pt x="1837" y="0"/>
                    <a:pt x="17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4" name="Google Shape;1464;p22"/>
            <p:cNvSpPr/>
            <p:nvPr/>
          </p:nvSpPr>
          <p:spPr>
            <a:xfrm>
              <a:off x="5383175" y="3308575"/>
              <a:ext cx="74250" cy="72250"/>
            </a:xfrm>
            <a:custGeom>
              <a:avLst/>
              <a:gdLst/>
              <a:ahLst/>
              <a:cxnLst/>
              <a:rect l="l" t="t" r="r" b="b"/>
              <a:pathLst>
                <a:path w="2970" h="2890" extrusionOk="0">
                  <a:moveTo>
                    <a:pt x="1787" y="1"/>
                  </a:moveTo>
                  <a:cubicBezTo>
                    <a:pt x="1650" y="1"/>
                    <a:pt x="1526" y="87"/>
                    <a:pt x="1402" y="137"/>
                  </a:cubicBezTo>
                  <a:cubicBezTo>
                    <a:pt x="1268" y="203"/>
                    <a:pt x="1135" y="270"/>
                    <a:pt x="1001" y="337"/>
                  </a:cubicBezTo>
                  <a:cubicBezTo>
                    <a:pt x="935" y="404"/>
                    <a:pt x="868" y="437"/>
                    <a:pt x="801" y="470"/>
                  </a:cubicBezTo>
                  <a:cubicBezTo>
                    <a:pt x="568" y="570"/>
                    <a:pt x="301" y="704"/>
                    <a:pt x="101" y="871"/>
                  </a:cubicBezTo>
                  <a:cubicBezTo>
                    <a:pt x="67" y="937"/>
                    <a:pt x="34" y="971"/>
                    <a:pt x="34" y="1004"/>
                  </a:cubicBezTo>
                  <a:cubicBezTo>
                    <a:pt x="1" y="1071"/>
                    <a:pt x="34" y="1137"/>
                    <a:pt x="34" y="1204"/>
                  </a:cubicBezTo>
                  <a:cubicBezTo>
                    <a:pt x="201" y="1538"/>
                    <a:pt x="368" y="1905"/>
                    <a:pt x="568" y="2205"/>
                  </a:cubicBezTo>
                  <a:cubicBezTo>
                    <a:pt x="735" y="2438"/>
                    <a:pt x="835" y="2805"/>
                    <a:pt x="1135" y="2872"/>
                  </a:cubicBezTo>
                  <a:cubicBezTo>
                    <a:pt x="1172" y="2884"/>
                    <a:pt x="1211" y="2890"/>
                    <a:pt x="1250" y="2890"/>
                  </a:cubicBezTo>
                  <a:cubicBezTo>
                    <a:pt x="1420" y="2890"/>
                    <a:pt x="1600" y="2787"/>
                    <a:pt x="1735" y="2705"/>
                  </a:cubicBezTo>
                  <a:cubicBezTo>
                    <a:pt x="2036" y="2605"/>
                    <a:pt x="2302" y="2438"/>
                    <a:pt x="2569" y="2305"/>
                  </a:cubicBezTo>
                  <a:cubicBezTo>
                    <a:pt x="2703" y="2205"/>
                    <a:pt x="2869" y="2105"/>
                    <a:pt x="2903" y="1938"/>
                  </a:cubicBezTo>
                  <a:cubicBezTo>
                    <a:pt x="2970" y="1704"/>
                    <a:pt x="2869" y="1538"/>
                    <a:pt x="2769" y="1338"/>
                  </a:cubicBezTo>
                  <a:cubicBezTo>
                    <a:pt x="2636" y="1137"/>
                    <a:pt x="2536" y="904"/>
                    <a:pt x="2402" y="704"/>
                  </a:cubicBezTo>
                  <a:cubicBezTo>
                    <a:pt x="2269" y="470"/>
                    <a:pt x="2169" y="137"/>
                    <a:pt x="1935" y="37"/>
                  </a:cubicBezTo>
                  <a:cubicBezTo>
                    <a:pt x="1884" y="11"/>
                    <a:pt x="1835" y="1"/>
                    <a:pt x="17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5" name="Google Shape;1465;p22"/>
            <p:cNvSpPr/>
            <p:nvPr/>
          </p:nvSpPr>
          <p:spPr>
            <a:xfrm>
              <a:off x="5467400" y="3263550"/>
              <a:ext cx="74250" cy="73025"/>
            </a:xfrm>
            <a:custGeom>
              <a:avLst/>
              <a:gdLst/>
              <a:ahLst/>
              <a:cxnLst/>
              <a:rect l="l" t="t" r="r" b="b"/>
              <a:pathLst>
                <a:path w="2970" h="2921" extrusionOk="0">
                  <a:moveTo>
                    <a:pt x="1788" y="0"/>
                  </a:moveTo>
                  <a:cubicBezTo>
                    <a:pt x="1650" y="0"/>
                    <a:pt x="1526" y="87"/>
                    <a:pt x="1402" y="136"/>
                  </a:cubicBezTo>
                  <a:cubicBezTo>
                    <a:pt x="1268" y="236"/>
                    <a:pt x="1135" y="303"/>
                    <a:pt x="1002" y="370"/>
                  </a:cubicBezTo>
                  <a:cubicBezTo>
                    <a:pt x="935" y="403"/>
                    <a:pt x="868" y="437"/>
                    <a:pt x="801" y="470"/>
                  </a:cubicBezTo>
                  <a:cubicBezTo>
                    <a:pt x="568" y="603"/>
                    <a:pt x="301" y="703"/>
                    <a:pt x="101" y="904"/>
                  </a:cubicBezTo>
                  <a:cubicBezTo>
                    <a:pt x="68" y="937"/>
                    <a:pt x="34" y="970"/>
                    <a:pt x="34" y="1037"/>
                  </a:cubicBezTo>
                  <a:cubicBezTo>
                    <a:pt x="1" y="1104"/>
                    <a:pt x="34" y="1170"/>
                    <a:pt x="34" y="1237"/>
                  </a:cubicBezTo>
                  <a:cubicBezTo>
                    <a:pt x="201" y="1571"/>
                    <a:pt x="368" y="1904"/>
                    <a:pt x="568" y="2205"/>
                  </a:cubicBezTo>
                  <a:cubicBezTo>
                    <a:pt x="735" y="2438"/>
                    <a:pt x="868" y="2805"/>
                    <a:pt x="1135" y="2905"/>
                  </a:cubicBezTo>
                  <a:cubicBezTo>
                    <a:pt x="1167" y="2916"/>
                    <a:pt x="1201" y="2921"/>
                    <a:pt x="1234" y="2921"/>
                  </a:cubicBezTo>
                  <a:cubicBezTo>
                    <a:pt x="1410" y="2921"/>
                    <a:pt x="1601" y="2794"/>
                    <a:pt x="1769" y="2738"/>
                  </a:cubicBezTo>
                  <a:cubicBezTo>
                    <a:pt x="2036" y="2605"/>
                    <a:pt x="2302" y="2471"/>
                    <a:pt x="2569" y="2305"/>
                  </a:cubicBezTo>
                  <a:cubicBezTo>
                    <a:pt x="2703" y="2238"/>
                    <a:pt x="2870" y="2138"/>
                    <a:pt x="2936" y="1938"/>
                  </a:cubicBezTo>
                  <a:cubicBezTo>
                    <a:pt x="2970" y="1738"/>
                    <a:pt x="2870" y="1571"/>
                    <a:pt x="2769" y="1371"/>
                  </a:cubicBezTo>
                  <a:cubicBezTo>
                    <a:pt x="2636" y="1137"/>
                    <a:pt x="2536" y="937"/>
                    <a:pt x="2403" y="703"/>
                  </a:cubicBezTo>
                  <a:cubicBezTo>
                    <a:pt x="2302" y="503"/>
                    <a:pt x="2169" y="136"/>
                    <a:pt x="1936" y="36"/>
                  </a:cubicBezTo>
                  <a:cubicBezTo>
                    <a:pt x="1884" y="11"/>
                    <a:pt x="1835" y="0"/>
                    <a:pt x="178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6" name="Google Shape;1466;p22"/>
            <p:cNvSpPr/>
            <p:nvPr/>
          </p:nvSpPr>
          <p:spPr>
            <a:xfrm>
              <a:off x="5551625" y="3219350"/>
              <a:ext cx="75100" cy="72250"/>
            </a:xfrm>
            <a:custGeom>
              <a:avLst/>
              <a:gdLst/>
              <a:ahLst/>
              <a:cxnLst/>
              <a:rect l="l" t="t" r="r" b="b"/>
              <a:pathLst>
                <a:path w="3004" h="2890" extrusionOk="0">
                  <a:moveTo>
                    <a:pt x="1788" y="0"/>
                  </a:moveTo>
                  <a:cubicBezTo>
                    <a:pt x="1650" y="0"/>
                    <a:pt x="1526" y="87"/>
                    <a:pt x="1402" y="136"/>
                  </a:cubicBezTo>
                  <a:cubicBezTo>
                    <a:pt x="1268" y="203"/>
                    <a:pt x="1135" y="270"/>
                    <a:pt x="1002" y="337"/>
                  </a:cubicBezTo>
                  <a:cubicBezTo>
                    <a:pt x="935" y="370"/>
                    <a:pt x="868" y="437"/>
                    <a:pt x="801" y="470"/>
                  </a:cubicBezTo>
                  <a:cubicBezTo>
                    <a:pt x="568" y="570"/>
                    <a:pt x="301" y="704"/>
                    <a:pt x="101" y="870"/>
                  </a:cubicBezTo>
                  <a:cubicBezTo>
                    <a:pt x="68" y="904"/>
                    <a:pt x="34" y="970"/>
                    <a:pt x="34" y="1004"/>
                  </a:cubicBezTo>
                  <a:cubicBezTo>
                    <a:pt x="1" y="1070"/>
                    <a:pt x="34" y="1137"/>
                    <a:pt x="68" y="1204"/>
                  </a:cubicBezTo>
                  <a:cubicBezTo>
                    <a:pt x="201" y="1537"/>
                    <a:pt x="368" y="1904"/>
                    <a:pt x="568" y="2205"/>
                  </a:cubicBezTo>
                  <a:cubicBezTo>
                    <a:pt x="735" y="2438"/>
                    <a:pt x="868" y="2805"/>
                    <a:pt x="1135" y="2872"/>
                  </a:cubicBezTo>
                  <a:cubicBezTo>
                    <a:pt x="1179" y="2884"/>
                    <a:pt x="1221" y="2890"/>
                    <a:pt x="1263" y="2890"/>
                  </a:cubicBezTo>
                  <a:cubicBezTo>
                    <a:pt x="1443" y="2890"/>
                    <a:pt x="1606" y="2786"/>
                    <a:pt x="1769" y="2705"/>
                  </a:cubicBezTo>
                  <a:cubicBezTo>
                    <a:pt x="2036" y="2572"/>
                    <a:pt x="2303" y="2438"/>
                    <a:pt x="2569" y="2305"/>
                  </a:cubicBezTo>
                  <a:cubicBezTo>
                    <a:pt x="2703" y="2205"/>
                    <a:pt x="2870" y="2105"/>
                    <a:pt x="2936" y="1938"/>
                  </a:cubicBezTo>
                  <a:cubicBezTo>
                    <a:pt x="3003" y="1704"/>
                    <a:pt x="2870" y="1537"/>
                    <a:pt x="2770" y="1337"/>
                  </a:cubicBezTo>
                  <a:cubicBezTo>
                    <a:pt x="2669" y="1137"/>
                    <a:pt x="2536" y="904"/>
                    <a:pt x="2403" y="704"/>
                  </a:cubicBezTo>
                  <a:cubicBezTo>
                    <a:pt x="2303" y="470"/>
                    <a:pt x="2169" y="136"/>
                    <a:pt x="1936" y="36"/>
                  </a:cubicBezTo>
                  <a:cubicBezTo>
                    <a:pt x="1884" y="11"/>
                    <a:pt x="1835" y="0"/>
                    <a:pt x="178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7" name="Google Shape;1467;p22"/>
            <p:cNvSpPr/>
            <p:nvPr/>
          </p:nvSpPr>
          <p:spPr>
            <a:xfrm>
              <a:off x="5342325" y="3434500"/>
              <a:ext cx="74250" cy="73025"/>
            </a:xfrm>
            <a:custGeom>
              <a:avLst/>
              <a:gdLst/>
              <a:ahLst/>
              <a:cxnLst/>
              <a:rect l="l" t="t" r="r" b="b"/>
              <a:pathLst>
                <a:path w="2970" h="2921" extrusionOk="0">
                  <a:moveTo>
                    <a:pt x="1768" y="1"/>
                  </a:moveTo>
                  <a:cubicBezTo>
                    <a:pt x="1637" y="1"/>
                    <a:pt x="1500" y="87"/>
                    <a:pt x="1401" y="137"/>
                  </a:cubicBezTo>
                  <a:cubicBezTo>
                    <a:pt x="1234" y="203"/>
                    <a:pt x="1101" y="303"/>
                    <a:pt x="968" y="370"/>
                  </a:cubicBezTo>
                  <a:cubicBezTo>
                    <a:pt x="901" y="403"/>
                    <a:pt x="834" y="437"/>
                    <a:pt x="767" y="470"/>
                  </a:cubicBezTo>
                  <a:cubicBezTo>
                    <a:pt x="567" y="604"/>
                    <a:pt x="267" y="704"/>
                    <a:pt x="100" y="904"/>
                  </a:cubicBezTo>
                  <a:cubicBezTo>
                    <a:pt x="67" y="937"/>
                    <a:pt x="34" y="971"/>
                    <a:pt x="0" y="1037"/>
                  </a:cubicBezTo>
                  <a:cubicBezTo>
                    <a:pt x="0" y="1104"/>
                    <a:pt x="0" y="1171"/>
                    <a:pt x="34" y="1237"/>
                  </a:cubicBezTo>
                  <a:cubicBezTo>
                    <a:pt x="167" y="1571"/>
                    <a:pt x="334" y="1905"/>
                    <a:pt x="534" y="2205"/>
                  </a:cubicBezTo>
                  <a:cubicBezTo>
                    <a:pt x="701" y="2438"/>
                    <a:pt x="834" y="2805"/>
                    <a:pt x="1101" y="2905"/>
                  </a:cubicBezTo>
                  <a:cubicBezTo>
                    <a:pt x="1139" y="2916"/>
                    <a:pt x="1176" y="2921"/>
                    <a:pt x="1212" y="2921"/>
                  </a:cubicBezTo>
                  <a:cubicBezTo>
                    <a:pt x="1399" y="2921"/>
                    <a:pt x="1567" y="2794"/>
                    <a:pt x="1735" y="2738"/>
                  </a:cubicBezTo>
                  <a:cubicBezTo>
                    <a:pt x="2002" y="2605"/>
                    <a:pt x="2269" y="2472"/>
                    <a:pt x="2535" y="2305"/>
                  </a:cubicBezTo>
                  <a:cubicBezTo>
                    <a:pt x="2669" y="2238"/>
                    <a:pt x="2836" y="2105"/>
                    <a:pt x="2902" y="1938"/>
                  </a:cubicBezTo>
                  <a:cubicBezTo>
                    <a:pt x="2969" y="1738"/>
                    <a:pt x="2869" y="1538"/>
                    <a:pt x="2736" y="1371"/>
                  </a:cubicBezTo>
                  <a:cubicBezTo>
                    <a:pt x="2635" y="1137"/>
                    <a:pt x="2502" y="937"/>
                    <a:pt x="2369" y="704"/>
                  </a:cubicBezTo>
                  <a:cubicBezTo>
                    <a:pt x="2269" y="504"/>
                    <a:pt x="2135" y="137"/>
                    <a:pt x="1902" y="37"/>
                  </a:cubicBezTo>
                  <a:cubicBezTo>
                    <a:pt x="1859" y="11"/>
                    <a:pt x="1814" y="1"/>
                    <a:pt x="176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8" name="Google Shape;1468;p22"/>
            <p:cNvSpPr/>
            <p:nvPr/>
          </p:nvSpPr>
          <p:spPr>
            <a:xfrm>
              <a:off x="5426550" y="3389925"/>
              <a:ext cx="74250" cy="72625"/>
            </a:xfrm>
            <a:custGeom>
              <a:avLst/>
              <a:gdLst/>
              <a:ahLst/>
              <a:cxnLst/>
              <a:rect l="l" t="t" r="r" b="b"/>
              <a:pathLst>
                <a:path w="2970" h="2905" extrusionOk="0">
                  <a:moveTo>
                    <a:pt x="1803" y="0"/>
                  </a:moveTo>
                  <a:cubicBezTo>
                    <a:pt x="1661" y="0"/>
                    <a:pt x="1509" y="98"/>
                    <a:pt x="1401" y="152"/>
                  </a:cubicBezTo>
                  <a:cubicBezTo>
                    <a:pt x="1235" y="218"/>
                    <a:pt x="1101" y="285"/>
                    <a:pt x="968" y="352"/>
                  </a:cubicBezTo>
                  <a:cubicBezTo>
                    <a:pt x="901" y="385"/>
                    <a:pt x="834" y="419"/>
                    <a:pt x="768" y="452"/>
                  </a:cubicBezTo>
                  <a:cubicBezTo>
                    <a:pt x="567" y="585"/>
                    <a:pt x="267" y="719"/>
                    <a:pt x="100" y="886"/>
                  </a:cubicBezTo>
                  <a:cubicBezTo>
                    <a:pt x="67" y="919"/>
                    <a:pt x="34" y="986"/>
                    <a:pt x="0" y="1019"/>
                  </a:cubicBezTo>
                  <a:cubicBezTo>
                    <a:pt x="0" y="1086"/>
                    <a:pt x="0" y="1152"/>
                    <a:pt x="34" y="1219"/>
                  </a:cubicBezTo>
                  <a:cubicBezTo>
                    <a:pt x="167" y="1553"/>
                    <a:pt x="334" y="1886"/>
                    <a:pt x="534" y="2220"/>
                  </a:cubicBezTo>
                  <a:cubicBezTo>
                    <a:pt x="701" y="2420"/>
                    <a:pt x="834" y="2787"/>
                    <a:pt x="1101" y="2887"/>
                  </a:cubicBezTo>
                  <a:cubicBezTo>
                    <a:pt x="1145" y="2899"/>
                    <a:pt x="1187" y="2905"/>
                    <a:pt x="1229" y="2905"/>
                  </a:cubicBezTo>
                  <a:cubicBezTo>
                    <a:pt x="1410" y="2905"/>
                    <a:pt x="1572" y="2802"/>
                    <a:pt x="1735" y="2720"/>
                  </a:cubicBezTo>
                  <a:cubicBezTo>
                    <a:pt x="2002" y="2587"/>
                    <a:pt x="2269" y="2453"/>
                    <a:pt x="2535" y="2320"/>
                  </a:cubicBezTo>
                  <a:cubicBezTo>
                    <a:pt x="2702" y="2220"/>
                    <a:pt x="2836" y="2120"/>
                    <a:pt x="2902" y="1953"/>
                  </a:cubicBezTo>
                  <a:cubicBezTo>
                    <a:pt x="2969" y="1719"/>
                    <a:pt x="2869" y="1553"/>
                    <a:pt x="2769" y="1353"/>
                  </a:cubicBezTo>
                  <a:cubicBezTo>
                    <a:pt x="2636" y="1152"/>
                    <a:pt x="2502" y="919"/>
                    <a:pt x="2402" y="719"/>
                  </a:cubicBezTo>
                  <a:cubicBezTo>
                    <a:pt x="2269" y="485"/>
                    <a:pt x="2135" y="152"/>
                    <a:pt x="1902" y="18"/>
                  </a:cubicBezTo>
                  <a:cubicBezTo>
                    <a:pt x="1870" y="6"/>
                    <a:pt x="1837" y="0"/>
                    <a:pt x="18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9" name="Google Shape;1469;p22"/>
            <p:cNvSpPr/>
            <p:nvPr/>
          </p:nvSpPr>
          <p:spPr>
            <a:xfrm>
              <a:off x="5510775" y="3345275"/>
              <a:ext cx="74250" cy="73025"/>
            </a:xfrm>
            <a:custGeom>
              <a:avLst/>
              <a:gdLst/>
              <a:ahLst/>
              <a:cxnLst/>
              <a:rect l="l" t="t" r="r" b="b"/>
              <a:pathLst>
                <a:path w="2970" h="2921" extrusionOk="0">
                  <a:moveTo>
                    <a:pt x="1768" y="0"/>
                  </a:moveTo>
                  <a:cubicBezTo>
                    <a:pt x="1637" y="0"/>
                    <a:pt x="1501" y="87"/>
                    <a:pt x="1401" y="136"/>
                  </a:cubicBezTo>
                  <a:cubicBezTo>
                    <a:pt x="1235" y="203"/>
                    <a:pt x="1101" y="303"/>
                    <a:pt x="968" y="370"/>
                  </a:cubicBezTo>
                  <a:cubicBezTo>
                    <a:pt x="901" y="403"/>
                    <a:pt x="834" y="437"/>
                    <a:pt x="768" y="470"/>
                  </a:cubicBezTo>
                  <a:cubicBezTo>
                    <a:pt x="567" y="603"/>
                    <a:pt x="267" y="703"/>
                    <a:pt x="100" y="904"/>
                  </a:cubicBezTo>
                  <a:cubicBezTo>
                    <a:pt x="67" y="937"/>
                    <a:pt x="34" y="970"/>
                    <a:pt x="0" y="1037"/>
                  </a:cubicBezTo>
                  <a:cubicBezTo>
                    <a:pt x="0" y="1104"/>
                    <a:pt x="0" y="1170"/>
                    <a:pt x="34" y="1237"/>
                  </a:cubicBezTo>
                  <a:cubicBezTo>
                    <a:pt x="167" y="1571"/>
                    <a:pt x="334" y="1904"/>
                    <a:pt x="567" y="2205"/>
                  </a:cubicBezTo>
                  <a:cubicBezTo>
                    <a:pt x="701" y="2438"/>
                    <a:pt x="834" y="2805"/>
                    <a:pt x="1101" y="2905"/>
                  </a:cubicBezTo>
                  <a:cubicBezTo>
                    <a:pt x="1139" y="2916"/>
                    <a:pt x="1177" y="2921"/>
                    <a:pt x="1214" y="2921"/>
                  </a:cubicBezTo>
                  <a:cubicBezTo>
                    <a:pt x="1408" y="2921"/>
                    <a:pt x="1595" y="2794"/>
                    <a:pt x="1735" y="2738"/>
                  </a:cubicBezTo>
                  <a:cubicBezTo>
                    <a:pt x="2002" y="2605"/>
                    <a:pt x="2269" y="2471"/>
                    <a:pt x="2536" y="2305"/>
                  </a:cubicBezTo>
                  <a:cubicBezTo>
                    <a:pt x="2702" y="2238"/>
                    <a:pt x="2869" y="2104"/>
                    <a:pt x="2902" y="1938"/>
                  </a:cubicBezTo>
                  <a:cubicBezTo>
                    <a:pt x="2969" y="1738"/>
                    <a:pt x="2869" y="1537"/>
                    <a:pt x="2769" y="1371"/>
                  </a:cubicBezTo>
                  <a:cubicBezTo>
                    <a:pt x="2636" y="1137"/>
                    <a:pt x="2502" y="937"/>
                    <a:pt x="2402" y="703"/>
                  </a:cubicBezTo>
                  <a:cubicBezTo>
                    <a:pt x="2269" y="503"/>
                    <a:pt x="2135" y="136"/>
                    <a:pt x="1902" y="36"/>
                  </a:cubicBezTo>
                  <a:cubicBezTo>
                    <a:pt x="1859" y="11"/>
                    <a:pt x="1814" y="0"/>
                    <a:pt x="17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0" name="Google Shape;1470;p22"/>
            <p:cNvSpPr/>
            <p:nvPr/>
          </p:nvSpPr>
          <p:spPr>
            <a:xfrm>
              <a:off x="5595000" y="3300675"/>
              <a:ext cx="74250" cy="72650"/>
            </a:xfrm>
            <a:custGeom>
              <a:avLst/>
              <a:gdLst/>
              <a:ahLst/>
              <a:cxnLst/>
              <a:rect l="l" t="t" r="r" b="b"/>
              <a:pathLst>
                <a:path w="2970" h="2906" extrusionOk="0">
                  <a:moveTo>
                    <a:pt x="1821" y="1"/>
                  </a:moveTo>
                  <a:cubicBezTo>
                    <a:pt x="1661" y="1"/>
                    <a:pt x="1509" y="98"/>
                    <a:pt x="1401" y="152"/>
                  </a:cubicBezTo>
                  <a:cubicBezTo>
                    <a:pt x="1268" y="219"/>
                    <a:pt x="1101" y="286"/>
                    <a:pt x="968" y="353"/>
                  </a:cubicBezTo>
                  <a:cubicBezTo>
                    <a:pt x="901" y="386"/>
                    <a:pt x="834" y="419"/>
                    <a:pt x="801" y="453"/>
                  </a:cubicBezTo>
                  <a:cubicBezTo>
                    <a:pt x="568" y="586"/>
                    <a:pt x="267" y="720"/>
                    <a:pt x="101" y="886"/>
                  </a:cubicBezTo>
                  <a:cubicBezTo>
                    <a:pt x="67" y="920"/>
                    <a:pt x="34" y="986"/>
                    <a:pt x="0" y="1020"/>
                  </a:cubicBezTo>
                  <a:cubicBezTo>
                    <a:pt x="0" y="1086"/>
                    <a:pt x="0" y="1153"/>
                    <a:pt x="34" y="1220"/>
                  </a:cubicBezTo>
                  <a:cubicBezTo>
                    <a:pt x="167" y="1553"/>
                    <a:pt x="367" y="1887"/>
                    <a:pt x="568" y="2221"/>
                  </a:cubicBezTo>
                  <a:cubicBezTo>
                    <a:pt x="701" y="2421"/>
                    <a:pt x="834" y="2788"/>
                    <a:pt x="1101" y="2888"/>
                  </a:cubicBezTo>
                  <a:cubicBezTo>
                    <a:pt x="1145" y="2900"/>
                    <a:pt x="1189" y="2906"/>
                    <a:pt x="1232" y="2906"/>
                  </a:cubicBezTo>
                  <a:cubicBezTo>
                    <a:pt x="1420" y="2906"/>
                    <a:pt x="1599" y="2802"/>
                    <a:pt x="1735" y="2721"/>
                  </a:cubicBezTo>
                  <a:cubicBezTo>
                    <a:pt x="2002" y="2588"/>
                    <a:pt x="2269" y="2454"/>
                    <a:pt x="2536" y="2321"/>
                  </a:cubicBezTo>
                  <a:cubicBezTo>
                    <a:pt x="2702" y="2221"/>
                    <a:pt x="2869" y="2121"/>
                    <a:pt x="2903" y="1954"/>
                  </a:cubicBezTo>
                  <a:cubicBezTo>
                    <a:pt x="2969" y="1720"/>
                    <a:pt x="2869" y="1553"/>
                    <a:pt x="2769" y="1353"/>
                  </a:cubicBezTo>
                  <a:cubicBezTo>
                    <a:pt x="2636" y="1153"/>
                    <a:pt x="2502" y="920"/>
                    <a:pt x="2402" y="686"/>
                  </a:cubicBezTo>
                  <a:cubicBezTo>
                    <a:pt x="2269" y="486"/>
                    <a:pt x="2135" y="152"/>
                    <a:pt x="1935" y="19"/>
                  </a:cubicBezTo>
                  <a:cubicBezTo>
                    <a:pt x="1897" y="6"/>
                    <a:pt x="1859" y="1"/>
                    <a:pt x="182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1" name="Google Shape;1471;p22"/>
            <p:cNvSpPr/>
            <p:nvPr/>
          </p:nvSpPr>
          <p:spPr>
            <a:xfrm>
              <a:off x="5384850" y="3516225"/>
              <a:ext cx="74250" cy="73025"/>
            </a:xfrm>
            <a:custGeom>
              <a:avLst/>
              <a:gdLst/>
              <a:ahLst/>
              <a:cxnLst/>
              <a:rect l="l" t="t" r="r" b="b"/>
              <a:pathLst>
                <a:path w="2970" h="2921" extrusionOk="0">
                  <a:moveTo>
                    <a:pt x="1787" y="1"/>
                  </a:moveTo>
                  <a:cubicBezTo>
                    <a:pt x="1649" y="1"/>
                    <a:pt x="1525" y="87"/>
                    <a:pt x="1401" y="137"/>
                  </a:cubicBezTo>
                  <a:cubicBezTo>
                    <a:pt x="1268" y="203"/>
                    <a:pt x="1135" y="270"/>
                    <a:pt x="968" y="370"/>
                  </a:cubicBezTo>
                  <a:cubicBezTo>
                    <a:pt x="934" y="403"/>
                    <a:pt x="868" y="437"/>
                    <a:pt x="801" y="470"/>
                  </a:cubicBezTo>
                  <a:cubicBezTo>
                    <a:pt x="568" y="604"/>
                    <a:pt x="301" y="704"/>
                    <a:pt x="101" y="904"/>
                  </a:cubicBezTo>
                  <a:cubicBezTo>
                    <a:pt x="67" y="937"/>
                    <a:pt x="34" y="971"/>
                    <a:pt x="34" y="1037"/>
                  </a:cubicBezTo>
                  <a:cubicBezTo>
                    <a:pt x="0" y="1071"/>
                    <a:pt x="0" y="1171"/>
                    <a:pt x="34" y="1204"/>
                  </a:cubicBezTo>
                  <a:cubicBezTo>
                    <a:pt x="167" y="1571"/>
                    <a:pt x="367" y="1905"/>
                    <a:pt x="568" y="2205"/>
                  </a:cubicBezTo>
                  <a:cubicBezTo>
                    <a:pt x="701" y="2438"/>
                    <a:pt x="834" y="2805"/>
                    <a:pt x="1135" y="2905"/>
                  </a:cubicBezTo>
                  <a:cubicBezTo>
                    <a:pt x="1166" y="2916"/>
                    <a:pt x="1199" y="2921"/>
                    <a:pt x="1232" y="2921"/>
                  </a:cubicBezTo>
                  <a:cubicBezTo>
                    <a:pt x="1407" y="2921"/>
                    <a:pt x="1595" y="2789"/>
                    <a:pt x="1735" y="2705"/>
                  </a:cubicBezTo>
                  <a:cubicBezTo>
                    <a:pt x="2002" y="2605"/>
                    <a:pt x="2302" y="2472"/>
                    <a:pt x="2536" y="2305"/>
                  </a:cubicBezTo>
                  <a:cubicBezTo>
                    <a:pt x="2702" y="2205"/>
                    <a:pt x="2869" y="2105"/>
                    <a:pt x="2903" y="1938"/>
                  </a:cubicBezTo>
                  <a:cubicBezTo>
                    <a:pt x="2969" y="1738"/>
                    <a:pt x="2869" y="1538"/>
                    <a:pt x="2769" y="1371"/>
                  </a:cubicBezTo>
                  <a:cubicBezTo>
                    <a:pt x="2636" y="1137"/>
                    <a:pt x="2536" y="904"/>
                    <a:pt x="2402" y="704"/>
                  </a:cubicBezTo>
                  <a:cubicBezTo>
                    <a:pt x="2269" y="504"/>
                    <a:pt x="2169" y="137"/>
                    <a:pt x="1935" y="37"/>
                  </a:cubicBezTo>
                  <a:cubicBezTo>
                    <a:pt x="1884" y="11"/>
                    <a:pt x="1835" y="1"/>
                    <a:pt x="17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2" name="Google Shape;1472;p22"/>
            <p:cNvSpPr/>
            <p:nvPr/>
          </p:nvSpPr>
          <p:spPr>
            <a:xfrm>
              <a:off x="5469075" y="3471550"/>
              <a:ext cx="74250" cy="72675"/>
            </a:xfrm>
            <a:custGeom>
              <a:avLst/>
              <a:gdLst/>
              <a:ahLst/>
              <a:cxnLst/>
              <a:rect l="l" t="t" r="r" b="b"/>
              <a:pathLst>
                <a:path w="2970" h="2907" extrusionOk="0">
                  <a:moveTo>
                    <a:pt x="1805" y="1"/>
                  </a:moveTo>
                  <a:cubicBezTo>
                    <a:pt x="1660" y="1"/>
                    <a:pt x="1531" y="78"/>
                    <a:pt x="1402" y="156"/>
                  </a:cubicBezTo>
                  <a:cubicBezTo>
                    <a:pt x="1268" y="222"/>
                    <a:pt x="1135" y="289"/>
                    <a:pt x="1001" y="356"/>
                  </a:cubicBezTo>
                  <a:cubicBezTo>
                    <a:pt x="935" y="389"/>
                    <a:pt x="868" y="423"/>
                    <a:pt x="801" y="456"/>
                  </a:cubicBezTo>
                  <a:cubicBezTo>
                    <a:pt x="568" y="589"/>
                    <a:pt x="301" y="689"/>
                    <a:pt x="101" y="890"/>
                  </a:cubicBezTo>
                  <a:cubicBezTo>
                    <a:pt x="67" y="923"/>
                    <a:pt x="34" y="956"/>
                    <a:pt x="34" y="1023"/>
                  </a:cubicBezTo>
                  <a:cubicBezTo>
                    <a:pt x="1" y="1090"/>
                    <a:pt x="34" y="1156"/>
                    <a:pt x="34" y="1223"/>
                  </a:cubicBezTo>
                  <a:cubicBezTo>
                    <a:pt x="167" y="1557"/>
                    <a:pt x="367" y="1890"/>
                    <a:pt x="568" y="2190"/>
                  </a:cubicBezTo>
                  <a:cubicBezTo>
                    <a:pt x="734" y="2424"/>
                    <a:pt x="834" y="2791"/>
                    <a:pt x="1135" y="2891"/>
                  </a:cubicBezTo>
                  <a:cubicBezTo>
                    <a:pt x="1167" y="2902"/>
                    <a:pt x="1200" y="2906"/>
                    <a:pt x="1234" y="2906"/>
                  </a:cubicBezTo>
                  <a:cubicBezTo>
                    <a:pt x="1409" y="2906"/>
                    <a:pt x="1595" y="2780"/>
                    <a:pt x="1735" y="2724"/>
                  </a:cubicBezTo>
                  <a:cubicBezTo>
                    <a:pt x="2035" y="2591"/>
                    <a:pt x="2302" y="2457"/>
                    <a:pt x="2536" y="2324"/>
                  </a:cubicBezTo>
                  <a:cubicBezTo>
                    <a:pt x="2702" y="2224"/>
                    <a:pt x="2869" y="2124"/>
                    <a:pt x="2903" y="1924"/>
                  </a:cubicBezTo>
                  <a:cubicBezTo>
                    <a:pt x="2969" y="1723"/>
                    <a:pt x="2869" y="1557"/>
                    <a:pt x="2769" y="1357"/>
                  </a:cubicBezTo>
                  <a:cubicBezTo>
                    <a:pt x="2636" y="1156"/>
                    <a:pt x="2536" y="923"/>
                    <a:pt x="2402" y="689"/>
                  </a:cubicBezTo>
                  <a:cubicBezTo>
                    <a:pt x="2269" y="489"/>
                    <a:pt x="2169" y="122"/>
                    <a:pt x="1935" y="22"/>
                  </a:cubicBezTo>
                  <a:cubicBezTo>
                    <a:pt x="1890" y="7"/>
                    <a:pt x="1847" y="1"/>
                    <a:pt x="18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3" name="Google Shape;1473;p22"/>
            <p:cNvSpPr/>
            <p:nvPr/>
          </p:nvSpPr>
          <p:spPr>
            <a:xfrm>
              <a:off x="5553300" y="3427000"/>
              <a:ext cx="74250" cy="72575"/>
            </a:xfrm>
            <a:custGeom>
              <a:avLst/>
              <a:gdLst/>
              <a:ahLst/>
              <a:cxnLst/>
              <a:rect l="l" t="t" r="r" b="b"/>
              <a:pathLst>
                <a:path w="2970" h="2903" extrusionOk="0">
                  <a:moveTo>
                    <a:pt x="1787" y="0"/>
                  </a:moveTo>
                  <a:cubicBezTo>
                    <a:pt x="1650" y="0"/>
                    <a:pt x="1526" y="87"/>
                    <a:pt x="1402" y="136"/>
                  </a:cubicBezTo>
                  <a:cubicBezTo>
                    <a:pt x="1268" y="203"/>
                    <a:pt x="1135" y="270"/>
                    <a:pt x="1001" y="370"/>
                  </a:cubicBezTo>
                  <a:cubicBezTo>
                    <a:pt x="935" y="403"/>
                    <a:pt x="868" y="437"/>
                    <a:pt x="801" y="470"/>
                  </a:cubicBezTo>
                  <a:cubicBezTo>
                    <a:pt x="568" y="603"/>
                    <a:pt x="301" y="703"/>
                    <a:pt x="101" y="904"/>
                  </a:cubicBezTo>
                  <a:cubicBezTo>
                    <a:pt x="67" y="937"/>
                    <a:pt x="34" y="970"/>
                    <a:pt x="34" y="1004"/>
                  </a:cubicBezTo>
                  <a:cubicBezTo>
                    <a:pt x="1" y="1070"/>
                    <a:pt x="34" y="1170"/>
                    <a:pt x="34" y="1204"/>
                  </a:cubicBezTo>
                  <a:cubicBezTo>
                    <a:pt x="201" y="1571"/>
                    <a:pt x="368" y="1904"/>
                    <a:pt x="568" y="2205"/>
                  </a:cubicBezTo>
                  <a:cubicBezTo>
                    <a:pt x="734" y="2438"/>
                    <a:pt x="868" y="2805"/>
                    <a:pt x="1135" y="2872"/>
                  </a:cubicBezTo>
                  <a:cubicBezTo>
                    <a:pt x="1178" y="2893"/>
                    <a:pt x="1223" y="2903"/>
                    <a:pt x="1269" y="2903"/>
                  </a:cubicBezTo>
                  <a:cubicBezTo>
                    <a:pt x="1433" y="2903"/>
                    <a:pt x="1605" y="2783"/>
                    <a:pt x="1735" y="2705"/>
                  </a:cubicBezTo>
                  <a:cubicBezTo>
                    <a:pt x="2035" y="2605"/>
                    <a:pt x="2302" y="2471"/>
                    <a:pt x="2569" y="2305"/>
                  </a:cubicBezTo>
                  <a:cubicBezTo>
                    <a:pt x="2703" y="2205"/>
                    <a:pt x="2869" y="2104"/>
                    <a:pt x="2936" y="1938"/>
                  </a:cubicBezTo>
                  <a:cubicBezTo>
                    <a:pt x="2969" y="1738"/>
                    <a:pt x="2869" y="1537"/>
                    <a:pt x="2769" y="1371"/>
                  </a:cubicBezTo>
                  <a:cubicBezTo>
                    <a:pt x="2636" y="1137"/>
                    <a:pt x="2536" y="904"/>
                    <a:pt x="2402" y="703"/>
                  </a:cubicBezTo>
                  <a:cubicBezTo>
                    <a:pt x="2302" y="503"/>
                    <a:pt x="2169" y="136"/>
                    <a:pt x="1935" y="36"/>
                  </a:cubicBezTo>
                  <a:cubicBezTo>
                    <a:pt x="1884" y="11"/>
                    <a:pt x="1835" y="0"/>
                    <a:pt x="17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4" name="Google Shape;1474;p22"/>
            <p:cNvSpPr/>
            <p:nvPr/>
          </p:nvSpPr>
          <p:spPr>
            <a:xfrm>
              <a:off x="5637525" y="3382325"/>
              <a:ext cx="74250" cy="72675"/>
            </a:xfrm>
            <a:custGeom>
              <a:avLst/>
              <a:gdLst/>
              <a:ahLst/>
              <a:cxnLst/>
              <a:rect l="l" t="t" r="r" b="b"/>
              <a:pathLst>
                <a:path w="2970" h="2907" extrusionOk="0">
                  <a:moveTo>
                    <a:pt x="1805" y="0"/>
                  </a:moveTo>
                  <a:cubicBezTo>
                    <a:pt x="1660" y="0"/>
                    <a:pt x="1531" y="78"/>
                    <a:pt x="1402" y="155"/>
                  </a:cubicBezTo>
                  <a:cubicBezTo>
                    <a:pt x="1268" y="222"/>
                    <a:pt x="1135" y="289"/>
                    <a:pt x="1001" y="356"/>
                  </a:cubicBezTo>
                  <a:cubicBezTo>
                    <a:pt x="935" y="389"/>
                    <a:pt x="868" y="422"/>
                    <a:pt x="801" y="456"/>
                  </a:cubicBezTo>
                  <a:cubicBezTo>
                    <a:pt x="568" y="589"/>
                    <a:pt x="301" y="689"/>
                    <a:pt x="101" y="889"/>
                  </a:cubicBezTo>
                  <a:cubicBezTo>
                    <a:pt x="67" y="923"/>
                    <a:pt x="34" y="956"/>
                    <a:pt x="34" y="1023"/>
                  </a:cubicBezTo>
                  <a:cubicBezTo>
                    <a:pt x="1" y="1089"/>
                    <a:pt x="34" y="1156"/>
                    <a:pt x="67" y="1223"/>
                  </a:cubicBezTo>
                  <a:cubicBezTo>
                    <a:pt x="201" y="1556"/>
                    <a:pt x="368" y="1890"/>
                    <a:pt x="568" y="2190"/>
                  </a:cubicBezTo>
                  <a:cubicBezTo>
                    <a:pt x="735" y="2424"/>
                    <a:pt x="868" y="2791"/>
                    <a:pt x="1135" y="2891"/>
                  </a:cubicBezTo>
                  <a:cubicBezTo>
                    <a:pt x="1167" y="2902"/>
                    <a:pt x="1200" y="2906"/>
                    <a:pt x="1234" y="2906"/>
                  </a:cubicBezTo>
                  <a:cubicBezTo>
                    <a:pt x="1410" y="2906"/>
                    <a:pt x="1601" y="2780"/>
                    <a:pt x="1769" y="2724"/>
                  </a:cubicBezTo>
                  <a:cubicBezTo>
                    <a:pt x="2035" y="2591"/>
                    <a:pt x="2302" y="2457"/>
                    <a:pt x="2569" y="2324"/>
                  </a:cubicBezTo>
                  <a:cubicBezTo>
                    <a:pt x="2703" y="2224"/>
                    <a:pt x="2869" y="2124"/>
                    <a:pt x="2936" y="1923"/>
                  </a:cubicBezTo>
                  <a:cubicBezTo>
                    <a:pt x="2969" y="1723"/>
                    <a:pt x="2869" y="1556"/>
                    <a:pt x="2769" y="1356"/>
                  </a:cubicBezTo>
                  <a:cubicBezTo>
                    <a:pt x="2669" y="1123"/>
                    <a:pt x="2536" y="923"/>
                    <a:pt x="2402" y="689"/>
                  </a:cubicBezTo>
                  <a:cubicBezTo>
                    <a:pt x="2302" y="489"/>
                    <a:pt x="2169" y="122"/>
                    <a:pt x="1935" y="22"/>
                  </a:cubicBezTo>
                  <a:cubicBezTo>
                    <a:pt x="1890" y="7"/>
                    <a:pt x="1847" y="0"/>
                    <a:pt x="18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5" name="Google Shape;1475;p22"/>
            <p:cNvSpPr/>
            <p:nvPr/>
          </p:nvSpPr>
          <p:spPr>
            <a:xfrm>
              <a:off x="5367325" y="3069900"/>
              <a:ext cx="405325" cy="506450"/>
            </a:xfrm>
            <a:custGeom>
              <a:avLst/>
              <a:gdLst/>
              <a:ahLst/>
              <a:cxnLst/>
              <a:rect l="l" t="t" r="r" b="b"/>
              <a:pathLst>
                <a:path w="16213" h="20258" extrusionOk="0">
                  <a:moveTo>
                    <a:pt x="7353" y="0"/>
                  </a:moveTo>
                  <a:cubicBezTo>
                    <a:pt x="7199" y="0"/>
                    <a:pt x="7046" y="36"/>
                    <a:pt x="6906" y="110"/>
                  </a:cubicBezTo>
                  <a:lnTo>
                    <a:pt x="1" y="3746"/>
                  </a:lnTo>
                  <a:lnTo>
                    <a:pt x="8474" y="20258"/>
                  </a:lnTo>
                  <a:lnTo>
                    <a:pt x="15545" y="16522"/>
                  </a:lnTo>
                  <a:cubicBezTo>
                    <a:pt x="16046" y="16255"/>
                    <a:pt x="16213" y="15588"/>
                    <a:pt x="15912" y="15021"/>
                  </a:cubicBezTo>
                  <a:lnTo>
                    <a:pt x="8374" y="644"/>
                  </a:lnTo>
                  <a:cubicBezTo>
                    <a:pt x="8157" y="235"/>
                    <a:pt x="7751" y="0"/>
                    <a:pt x="7353" y="0"/>
                  </a:cubicBezTo>
                  <a:close/>
                </a:path>
              </a:pathLst>
            </a:custGeom>
            <a:solidFill>
              <a:schemeClr val="accent6">
                <a:alpha val="446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3438703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 and body 1">
    <p:spTree>
      <p:nvGrpSpPr>
        <p:cNvPr id="1" name="Shape 1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7" name="Google Shape;1477;p23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1478" name="Google Shape;1478;p23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9" name="Google Shape;1479;p23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0" name="Google Shape;1480;p23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1" name="Google Shape;1481;p23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2" name="Google Shape;1482;p23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3" name="Google Shape;1483;p23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4" name="Google Shape;1484;p23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5" name="Google Shape;1485;p23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6" name="Google Shape;1486;p23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7" name="Google Shape;1487;p23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8" name="Google Shape;1488;p23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9" name="Google Shape;1489;p23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0" name="Google Shape;1490;p23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1" name="Google Shape;1491;p23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2" name="Google Shape;1492;p23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3" name="Google Shape;1493;p23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4" name="Google Shape;1494;p23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5" name="Google Shape;1495;p23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6" name="Google Shape;1496;p23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7" name="Google Shape;1497;p23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8" name="Google Shape;1498;p23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9" name="Google Shape;1499;p23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0" name="Google Shape;1500;p23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1" name="Google Shape;1501;p23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02" name="Google Shape;1502;p23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3" name="Google Shape;1503;p23"/>
          <p:cNvSpPr txBox="1">
            <a:spLocks noGrp="1"/>
          </p:cNvSpPr>
          <p:nvPr>
            <p:ph type="body" idx="1"/>
          </p:nvPr>
        </p:nvSpPr>
        <p:spPr>
          <a:xfrm>
            <a:off x="6636800" y="2465960"/>
            <a:ext cx="4209200" cy="34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133"/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04" name="Google Shape;1504;p23"/>
          <p:cNvSpPr txBox="1">
            <a:spLocks noGrp="1"/>
          </p:cNvSpPr>
          <p:nvPr>
            <p:ph type="title"/>
          </p:nvPr>
        </p:nvSpPr>
        <p:spPr>
          <a:xfrm>
            <a:off x="1662167" y="728100"/>
            <a:ext cx="51832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667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05" name="Google Shape;1505;p23"/>
          <p:cNvSpPr txBox="1">
            <a:spLocks noGrp="1"/>
          </p:cNvSpPr>
          <p:nvPr>
            <p:ph type="subTitle" idx="2"/>
          </p:nvPr>
        </p:nvSpPr>
        <p:spPr>
          <a:xfrm>
            <a:off x="1658567" y="1754767"/>
            <a:ext cx="3920400" cy="100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1506" name="Google Shape;1506;p23"/>
          <p:cNvGrpSpPr/>
          <p:nvPr/>
        </p:nvGrpSpPr>
        <p:grpSpPr>
          <a:xfrm rot="857017" flipH="1">
            <a:off x="10902936" y="5984749"/>
            <a:ext cx="637305" cy="547452"/>
            <a:chOff x="5263209" y="4056946"/>
            <a:chExt cx="478022" cy="410626"/>
          </a:xfrm>
        </p:grpSpPr>
        <p:sp>
          <p:nvSpPr>
            <p:cNvPr id="1507" name="Google Shape;1507;p23"/>
            <p:cNvSpPr/>
            <p:nvPr/>
          </p:nvSpPr>
          <p:spPr>
            <a:xfrm>
              <a:off x="5668728" y="4056946"/>
              <a:ext cx="72502" cy="71893"/>
            </a:xfrm>
            <a:custGeom>
              <a:avLst/>
              <a:gdLst/>
              <a:ahLst/>
              <a:cxnLst/>
              <a:rect l="l" t="t" r="r" b="b"/>
              <a:pathLst>
                <a:path w="2738" h="2715" extrusionOk="0">
                  <a:moveTo>
                    <a:pt x="1369" y="1"/>
                  </a:moveTo>
                  <a:cubicBezTo>
                    <a:pt x="614" y="1"/>
                    <a:pt x="0" y="614"/>
                    <a:pt x="0" y="1369"/>
                  </a:cubicBezTo>
                  <a:cubicBezTo>
                    <a:pt x="0" y="2101"/>
                    <a:pt x="614" y="2714"/>
                    <a:pt x="1369" y="2714"/>
                  </a:cubicBezTo>
                  <a:cubicBezTo>
                    <a:pt x="2124" y="2714"/>
                    <a:pt x="2737" y="2101"/>
                    <a:pt x="2737" y="1369"/>
                  </a:cubicBezTo>
                  <a:cubicBezTo>
                    <a:pt x="2737" y="614"/>
                    <a:pt x="2124" y="1"/>
                    <a:pt x="13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8" name="Google Shape;1508;p23"/>
            <p:cNvSpPr/>
            <p:nvPr/>
          </p:nvSpPr>
          <p:spPr>
            <a:xfrm>
              <a:off x="5263209" y="4093806"/>
              <a:ext cx="345564" cy="373765"/>
            </a:xfrm>
            <a:custGeom>
              <a:avLst/>
              <a:gdLst/>
              <a:ahLst/>
              <a:cxnLst/>
              <a:rect l="l" t="t" r="r" b="b"/>
              <a:pathLst>
                <a:path w="13050" h="14115" extrusionOk="0">
                  <a:moveTo>
                    <a:pt x="6065" y="1"/>
                  </a:moveTo>
                  <a:cubicBezTo>
                    <a:pt x="5782" y="260"/>
                    <a:pt x="5475" y="520"/>
                    <a:pt x="5192" y="732"/>
                  </a:cubicBezTo>
                  <a:cubicBezTo>
                    <a:pt x="4036" y="1558"/>
                    <a:pt x="2809" y="2242"/>
                    <a:pt x="1535" y="2809"/>
                  </a:cubicBezTo>
                  <a:cubicBezTo>
                    <a:pt x="1039" y="3045"/>
                    <a:pt x="520" y="3257"/>
                    <a:pt x="1" y="3422"/>
                  </a:cubicBezTo>
                  <a:cubicBezTo>
                    <a:pt x="25" y="3564"/>
                    <a:pt x="95" y="3682"/>
                    <a:pt x="166" y="3800"/>
                  </a:cubicBezTo>
                  <a:cubicBezTo>
                    <a:pt x="662" y="4578"/>
                    <a:pt x="1228" y="5357"/>
                    <a:pt x="1865" y="6065"/>
                  </a:cubicBezTo>
                  <a:cubicBezTo>
                    <a:pt x="3587" y="8212"/>
                    <a:pt x="4980" y="10619"/>
                    <a:pt x="6018" y="13191"/>
                  </a:cubicBezTo>
                  <a:cubicBezTo>
                    <a:pt x="6112" y="13521"/>
                    <a:pt x="6301" y="13780"/>
                    <a:pt x="6560" y="13993"/>
                  </a:cubicBezTo>
                  <a:cubicBezTo>
                    <a:pt x="6702" y="14064"/>
                    <a:pt x="6891" y="14111"/>
                    <a:pt x="7056" y="14111"/>
                  </a:cubicBezTo>
                  <a:cubicBezTo>
                    <a:pt x="7113" y="14113"/>
                    <a:pt x="7169" y="14114"/>
                    <a:pt x="7226" y="14114"/>
                  </a:cubicBezTo>
                  <a:cubicBezTo>
                    <a:pt x="7735" y="14114"/>
                    <a:pt x="8240" y="14019"/>
                    <a:pt x="8708" y="13828"/>
                  </a:cubicBezTo>
                  <a:cubicBezTo>
                    <a:pt x="8708" y="13828"/>
                    <a:pt x="11185" y="12813"/>
                    <a:pt x="12860" y="11161"/>
                  </a:cubicBezTo>
                  <a:lnTo>
                    <a:pt x="13049" y="10996"/>
                  </a:lnTo>
                  <a:cubicBezTo>
                    <a:pt x="10288" y="7622"/>
                    <a:pt x="7929" y="3941"/>
                    <a:pt x="60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9" name="Google Shape;1509;p23"/>
            <p:cNvSpPr/>
            <p:nvPr/>
          </p:nvSpPr>
          <p:spPr>
            <a:xfrm>
              <a:off x="5422595" y="4062506"/>
              <a:ext cx="209351" cy="323692"/>
            </a:xfrm>
            <a:custGeom>
              <a:avLst/>
              <a:gdLst/>
              <a:ahLst/>
              <a:cxnLst/>
              <a:rect l="l" t="t" r="r" b="b"/>
              <a:pathLst>
                <a:path w="7906" h="12224" extrusionOk="0">
                  <a:moveTo>
                    <a:pt x="1157" y="1"/>
                  </a:moveTo>
                  <a:cubicBezTo>
                    <a:pt x="827" y="449"/>
                    <a:pt x="426" y="850"/>
                    <a:pt x="1" y="1228"/>
                  </a:cubicBezTo>
                  <a:cubicBezTo>
                    <a:pt x="1865" y="5168"/>
                    <a:pt x="4224" y="8849"/>
                    <a:pt x="6985" y="12223"/>
                  </a:cubicBezTo>
                  <a:cubicBezTo>
                    <a:pt x="7315" y="11916"/>
                    <a:pt x="7599" y="11515"/>
                    <a:pt x="7787" y="11091"/>
                  </a:cubicBezTo>
                  <a:cubicBezTo>
                    <a:pt x="7858" y="10925"/>
                    <a:pt x="7905" y="10760"/>
                    <a:pt x="7905" y="10572"/>
                  </a:cubicBezTo>
                  <a:cubicBezTo>
                    <a:pt x="7835" y="10265"/>
                    <a:pt x="7669" y="9958"/>
                    <a:pt x="7433" y="9746"/>
                  </a:cubicBezTo>
                  <a:cubicBezTo>
                    <a:pt x="5569" y="7693"/>
                    <a:pt x="4036" y="5381"/>
                    <a:pt x="2856" y="2879"/>
                  </a:cubicBezTo>
                  <a:cubicBezTo>
                    <a:pt x="2478" y="2006"/>
                    <a:pt x="2054" y="1157"/>
                    <a:pt x="1558" y="355"/>
                  </a:cubicBezTo>
                  <a:cubicBezTo>
                    <a:pt x="1487" y="213"/>
                    <a:pt x="1369" y="95"/>
                    <a:pt x="1228" y="24"/>
                  </a:cubicBezTo>
                  <a:lnTo>
                    <a:pt x="115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0" name="Google Shape;1510;p23"/>
            <p:cNvSpPr/>
            <p:nvPr/>
          </p:nvSpPr>
          <p:spPr>
            <a:xfrm>
              <a:off x="5264399" y="4061632"/>
              <a:ext cx="191239" cy="124615"/>
            </a:xfrm>
            <a:custGeom>
              <a:avLst/>
              <a:gdLst/>
              <a:ahLst/>
              <a:cxnLst/>
              <a:rect l="l" t="t" r="r" b="b"/>
              <a:pathLst>
                <a:path w="7222" h="4706" extrusionOk="0">
                  <a:moveTo>
                    <a:pt x="6962" y="0"/>
                  </a:moveTo>
                  <a:cubicBezTo>
                    <a:pt x="6924" y="0"/>
                    <a:pt x="6885" y="3"/>
                    <a:pt x="6844" y="10"/>
                  </a:cubicBezTo>
                  <a:cubicBezTo>
                    <a:pt x="6089" y="105"/>
                    <a:pt x="5333" y="341"/>
                    <a:pt x="4649" y="671"/>
                  </a:cubicBezTo>
                  <a:cubicBezTo>
                    <a:pt x="3399" y="1284"/>
                    <a:pt x="2219" y="2063"/>
                    <a:pt x="1157" y="2960"/>
                  </a:cubicBezTo>
                  <a:cubicBezTo>
                    <a:pt x="803" y="3314"/>
                    <a:pt x="473" y="3715"/>
                    <a:pt x="190" y="4139"/>
                  </a:cubicBezTo>
                  <a:cubicBezTo>
                    <a:pt x="72" y="4281"/>
                    <a:pt x="1" y="4446"/>
                    <a:pt x="1" y="4611"/>
                  </a:cubicBezTo>
                  <a:cubicBezTo>
                    <a:pt x="1" y="4635"/>
                    <a:pt x="1" y="4659"/>
                    <a:pt x="1" y="4706"/>
                  </a:cubicBezTo>
                  <a:cubicBezTo>
                    <a:pt x="520" y="4517"/>
                    <a:pt x="1016" y="4305"/>
                    <a:pt x="1511" y="4069"/>
                  </a:cubicBezTo>
                  <a:cubicBezTo>
                    <a:pt x="2809" y="3502"/>
                    <a:pt x="4036" y="2818"/>
                    <a:pt x="5192" y="1992"/>
                  </a:cubicBezTo>
                  <a:cubicBezTo>
                    <a:pt x="5947" y="1450"/>
                    <a:pt x="6631" y="789"/>
                    <a:pt x="7221" y="34"/>
                  </a:cubicBezTo>
                  <a:cubicBezTo>
                    <a:pt x="7138" y="17"/>
                    <a:pt x="7054" y="0"/>
                    <a:pt x="696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1" name="Google Shape;1511;p23"/>
            <p:cNvSpPr/>
            <p:nvPr/>
          </p:nvSpPr>
          <p:spPr>
            <a:xfrm>
              <a:off x="5316964" y="4159425"/>
              <a:ext cx="208080" cy="273088"/>
            </a:xfrm>
            <a:custGeom>
              <a:avLst/>
              <a:gdLst/>
              <a:ahLst/>
              <a:cxnLst/>
              <a:rect l="l" t="t" r="r" b="b"/>
              <a:pathLst>
                <a:path w="7858" h="10313" extrusionOk="0">
                  <a:moveTo>
                    <a:pt x="2289" y="0"/>
                  </a:moveTo>
                  <a:lnTo>
                    <a:pt x="1534" y="472"/>
                  </a:lnTo>
                  <a:cubicBezTo>
                    <a:pt x="1799" y="886"/>
                    <a:pt x="1437" y="1288"/>
                    <a:pt x="1067" y="1288"/>
                  </a:cubicBezTo>
                  <a:cubicBezTo>
                    <a:pt x="909" y="1288"/>
                    <a:pt x="750" y="1215"/>
                    <a:pt x="637" y="1038"/>
                  </a:cubicBezTo>
                  <a:lnTo>
                    <a:pt x="95" y="1369"/>
                  </a:lnTo>
                  <a:cubicBezTo>
                    <a:pt x="24" y="1416"/>
                    <a:pt x="0" y="1510"/>
                    <a:pt x="47" y="1605"/>
                  </a:cubicBezTo>
                  <a:lnTo>
                    <a:pt x="5451" y="10241"/>
                  </a:lnTo>
                  <a:cubicBezTo>
                    <a:pt x="5481" y="10286"/>
                    <a:pt x="5531" y="10312"/>
                    <a:pt x="5582" y="10312"/>
                  </a:cubicBezTo>
                  <a:cubicBezTo>
                    <a:pt x="5610" y="10312"/>
                    <a:pt x="5638" y="10305"/>
                    <a:pt x="5663" y="10288"/>
                  </a:cubicBezTo>
                  <a:lnTo>
                    <a:pt x="6206" y="9958"/>
                  </a:lnTo>
                  <a:cubicBezTo>
                    <a:pt x="5943" y="9530"/>
                    <a:pt x="6298" y="9137"/>
                    <a:pt x="6665" y="9137"/>
                  </a:cubicBezTo>
                  <a:cubicBezTo>
                    <a:pt x="6825" y="9137"/>
                    <a:pt x="6988" y="9212"/>
                    <a:pt x="7102" y="9391"/>
                  </a:cubicBezTo>
                  <a:lnTo>
                    <a:pt x="7857" y="8919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2" name="Google Shape;1512;p23"/>
            <p:cNvSpPr/>
            <p:nvPr/>
          </p:nvSpPr>
          <p:spPr>
            <a:xfrm>
              <a:off x="5376942" y="4138611"/>
              <a:ext cx="183083" cy="257015"/>
            </a:xfrm>
            <a:custGeom>
              <a:avLst/>
              <a:gdLst/>
              <a:ahLst/>
              <a:cxnLst/>
              <a:rect l="l" t="t" r="r" b="b"/>
              <a:pathLst>
                <a:path w="6914" h="9706" extrusionOk="0">
                  <a:moveTo>
                    <a:pt x="1341" y="0"/>
                  </a:moveTo>
                  <a:cubicBezTo>
                    <a:pt x="1305" y="0"/>
                    <a:pt x="1266" y="12"/>
                    <a:pt x="1227" y="31"/>
                  </a:cubicBezTo>
                  <a:lnTo>
                    <a:pt x="0" y="786"/>
                  </a:lnTo>
                  <a:lnTo>
                    <a:pt x="5569" y="9705"/>
                  </a:lnTo>
                  <a:lnTo>
                    <a:pt x="6796" y="8950"/>
                  </a:lnTo>
                  <a:cubicBezTo>
                    <a:pt x="6890" y="8903"/>
                    <a:pt x="6914" y="8785"/>
                    <a:pt x="6867" y="8714"/>
                  </a:cubicBezTo>
                  <a:lnTo>
                    <a:pt x="1463" y="78"/>
                  </a:lnTo>
                  <a:cubicBezTo>
                    <a:pt x="1436" y="23"/>
                    <a:pt x="1392" y="0"/>
                    <a:pt x="1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3" name="Google Shape;1513;p23"/>
            <p:cNvSpPr/>
            <p:nvPr/>
          </p:nvSpPr>
          <p:spPr>
            <a:xfrm>
              <a:off x="5389440" y="4264022"/>
              <a:ext cx="61248" cy="54019"/>
            </a:xfrm>
            <a:custGeom>
              <a:avLst/>
              <a:gdLst/>
              <a:ahLst/>
              <a:cxnLst/>
              <a:rect l="l" t="t" r="r" b="b"/>
              <a:pathLst>
                <a:path w="2313" h="2040" extrusionOk="0">
                  <a:moveTo>
                    <a:pt x="1153" y="0"/>
                  </a:moveTo>
                  <a:cubicBezTo>
                    <a:pt x="971" y="0"/>
                    <a:pt x="785" y="50"/>
                    <a:pt x="614" y="156"/>
                  </a:cubicBezTo>
                  <a:cubicBezTo>
                    <a:pt x="142" y="463"/>
                    <a:pt x="0" y="1076"/>
                    <a:pt x="307" y="1548"/>
                  </a:cubicBezTo>
                  <a:cubicBezTo>
                    <a:pt x="489" y="1867"/>
                    <a:pt x="819" y="2040"/>
                    <a:pt x="1157" y="2040"/>
                  </a:cubicBezTo>
                  <a:cubicBezTo>
                    <a:pt x="1343" y="2040"/>
                    <a:pt x="1531" y="1987"/>
                    <a:pt x="1699" y="1878"/>
                  </a:cubicBezTo>
                  <a:cubicBezTo>
                    <a:pt x="2171" y="1595"/>
                    <a:pt x="2313" y="958"/>
                    <a:pt x="2029" y="486"/>
                  </a:cubicBezTo>
                  <a:cubicBezTo>
                    <a:pt x="1829" y="178"/>
                    <a:pt x="1497" y="0"/>
                    <a:pt x="1153" y="0"/>
                  </a:cubicBezTo>
                  <a:close/>
                </a:path>
              </a:pathLst>
            </a:custGeom>
            <a:solidFill>
              <a:srgbClr val="73BC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4" name="Google Shape;1514;p23"/>
            <p:cNvSpPr/>
            <p:nvPr/>
          </p:nvSpPr>
          <p:spPr>
            <a:xfrm>
              <a:off x="5406308" y="4272522"/>
              <a:ext cx="28148" cy="36251"/>
            </a:xfrm>
            <a:custGeom>
              <a:avLst/>
              <a:gdLst/>
              <a:ahLst/>
              <a:cxnLst/>
              <a:rect l="l" t="t" r="r" b="b"/>
              <a:pathLst>
                <a:path w="1063" h="1369" extrusionOk="0">
                  <a:moveTo>
                    <a:pt x="354" y="0"/>
                  </a:moveTo>
                  <a:lnTo>
                    <a:pt x="0" y="236"/>
                  </a:lnTo>
                  <a:lnTo>
                    <a:pt x="708" y="1369"/>
                  </a:lnTo>
                  <a:lnTo>
                    <a:pt x="1062" y="1156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5" name="Google Shape;1515;p23"/>
            <p:cNvSpPr/>
            <p:nvPr/>
          </p:nvSpPr>
          <p:spPr>
            <a:xfrm>
              <a:off x="5402548" y="4276892"/>
              <a:ext cx="36278" cy="28122"/>
            </a:xfrm>
            <a:custGeom>
              <a:avLst/>
              <a:gdLst/>
              <a:ahLst/>
              <a:cxnLst/>
              <a:rect l="l" t="t" r="r" b="b"/>
              <a:pathLst>
                <a:path w="1370" h="1062" extrusionOk="0">
                  <a:moveTo>
                    <a:pt x="1133" y="0"/>
                  </a:moveTo>
                  <a:lnTo>
                    <a:pt x="1" y="708"/>
                  </a:lnTo>
                  <a:lnTo>
                    <a:pt x="213" y="1062"/>
                  </a:lnTo>
                  <a:lnTo>
                    <a:pt x="1369" y="354"/>
                  </a:lnTo>
                  <a:lnTo>
                    <a:pt x="113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6" name="Google Shape;1516;p23"/>
            <p:cNvSpPr/>
            <p:nvPr/>
          </p:nvSpPr>
          <p:spPr>
            <a:xfrm>
              <a:off x="5315639" y="4091502"/>
              <a:ext cx="81876" cy="50233"/>
            </a:xfrm>
            <a:custGeom>
              <a:avLst/>
              <a:gdLst/>
              <a:ahLst/>
              <a:cxnLst/>
              <a:rect l="l" t="t" r="r" b="b"/>
              <a:pathLst>
                <a:path w="3092" h="1897" extrusionOk="0">
                  <a:moveTo>
                    <a:pt x="2810" y="0"/>
                  </a:moveTo>
                  <a:cubicBezTo>
                    <a:pt x="2527" y="0"/>
                    <a:pt x="1946" y="243"/>
                    <a:pt x="1322" y="628"/>
                  </a:cubicBezTo>
                  <a:cubicBezTo>
                    <a:pt x="543" y="1100"/>
                    <a:pt x="1" y="1666"/>
                    <a:pt x="119" y="1832"/>
                  </a:cubicBezTo>
                  <a:cubicBezTo>
                    <a:pt x="146" y="1876"/>
                    <a:pt x="207" y="1897"/>
                    <a:pt x="294" y="1897"/>
                  </a:cubicBezTo>
                  <a:cubicBezTo>
                    <a:pt x="580" y="1897"/>
                    <a:pt x="1149" y="1669"/>
                    <a:pt x="1747" y="1289"/>
                  </a:cubicBezTo>
                  <a:cubicBezTo>
                    <a:pt x="2525" y="793"/>
                    <a:pt x="3092" y="251"/>
                    <a:pt x="2974" y="62"/>
                  </a:cubicBezTo>
                  <a:cubicBezTo>
                    <a:pt x="2948" y="20"/>
                    <a:pt x="2891" y="0"/>
                    <a:pt x="28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17" name="Google Shape;1517;p23"/>
          <p:cNvGrpSpPr/>
          <p:nvPr/>
        </p:nvGrpSpPr>
        <p:grpSpPr>
          <a:xfrm rot="4043469">
            <a:off x="10133164" y="5226029"/>
            <a:ext cx="1103096" cy="1283631"/>
            <a:chOff x="3393878" y="4486192"/>
            <a:chExt cx="827188" cy="962568"/>
          </a:xfrm>
        </p:grpSpPr>
        <p:sp>
          <p:nvSpPr>
            <p:cNvPr id="1518" name="Google Shape;1518;p23"/>
            <p:cNvSpPr/>
            <p:nvPr/>
          </p:nvSpPr>
          <p:spPr>
            <a:xfrm>
              <a:off x="3453146" y="4486192"/>
              <a:ext cx="767920" cy="914752"/>
            </a:xfrm>
            <a:custGeom>
              <a:avLst/>
              <a:gdLst/>
              <a:ahLst/>
              <a:cxnLst/>
              <a:rect l="l" t="t" r="r" b="b"/>
              <a:pathLst>
                <a:path w="29000" h="34545" extrusionOk="0">
                  <a:moveTo>
                    <a:pt x="2336" y="1"/>
                  </a:moveTo>
                  <a:lnTo>
                    <a:pt x="0" y="1912"/>
                  </a:lnTo>
                  <a:lnTo>
                    <a:pt x="26663" y="34544"/>
                  </a:lnTo>
                  <a:lnTo>
                    <a:pt x="28999" y="32633"/>
                  </a:lnTo>
                  <a:lnTo>
                    <a:pt x="233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9" name="Google Shape;1519;p23"/>
            <p:cNvSpPr/>
            <p:nvPr/>
          </p:nvSpPr>
          <p:spPr>
            <a:xfrm>
              <a:off x="3393878" y="4534644"/>
              <a:ext cx="767920" cy="914116"/>
            </a:xfrm>
            <a:custGeom>
              <a:avLst/>
              <a:gdLst/>
              <a:ahLst/>
              <a:cxnLst/>
              <a:rect l="l" t="t" r="r" b="b"/>
              <a:pathLst>
                <a:path w="29000" h="34521" extrusionOk="0">
                  <a:moveTo>
                    <a:pt x="2336" y="1"/>
                  </a:moveTo>
                  <a:lnTo>
                    <a:pt x="1" y="1888"/>
                  </a:lnTo>
                  <a:lnTo>
                    <a:pt x="26663" y="34521"/>
                  </a:lnTo>
                  <a:lnTo>
                    <a:pt x="28999" y="32633"/>
                  </a:lnTo>
                  <a:lnTo>
                    <a:pt x="23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0" name="Google Shape;1520;p23"/>
            <p:cNvSpPr/>
            <p:nvPr/>
          </p:nvSpPr>
          <p:spPr>
            <a:xfrm>
              <a:off x="3468134" y="4614913"/>
              <a:ext cx="63764" cy="54999"/>
            </a:xfrm>
            <a:custGeom>
              <a:avLst/>
              <a:gdLst/>
              <a:ahLst/>
              <a:cxnLst/>
              <a:rect l="l" t="t" r="r" b="b"/>
              <a:pathLst>
                <a:path w="2408" h="2077" extrusionOk="0">
                  <a:moveTo>
                    <a:pt x="2172" y="0"/>
                  </a:moveTo>
                  <a:lnTo>
                    <a:pt x="1" y="1770"/>
                  </a:lnTo>
                  <a:lnTo>
                    <a:pt x="237" y="2077"/>
                  </a:lnTo>
                  <a:lnTo>
                    <a:pt x="2407" y="307"/>
                  </a:lnTo>
                  <a:lnTo>
                    <a:pt x="21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1" name="Google Shape;1521;p23"/>
            <p:cNvSpPr/>
            <p:nvPr/>
          </p:nvSpPr>
          <p:spPr>
            <a:xfrm>
              <a:off x="3507510" y="4663637"/>
              <a:ext cx="63737" cy="54390"/>
            </a:xfrm>
            <a:custGeom>
              <a:avLst/>
              <a:gdLst/>
              <a:ahLst/>
              <a:cxnLst/>
              <a:rect l="l" t="t" r="r" b="b"/>
              <a:pathLst>
                <a:path w="2407" h="2054" extrusionOk="0">
                  <a:moveTo>
                    <a:pt x="2171" y="1"/>
                  </a:moveTo>
                  <a:lnTo>
                    <a:pt x="0" y="1770"/>
                  </a:lnTo>
                  <a:lnTo>
                    <a:pt x="236" y="2054"/>
                  </a:lnTo>
                  <a:lnTo>
                    <a:pt x="2407" y="284"/>
                  </a:lnTo>
                  <a:lnTo>
                    <a:pt x="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2" name="Google Shape;1522;p23"/>
            <p:cNvSpPr/>
            <p:nvPr/>
          </p:nvSpPr>
          <p:spPr>
            <a:xfrm>
              <a:off x="3546860" y="4711752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72" y="1"/>
                  </a:moveTo>
                  <a:lnTo>
                    <a:pt x="1" y="1770"/>
                  </a:lnTo>
                  <a:lnTo>
                    <a:pt x="260" y="2053"/>
                  </a:lnTo>
                  <a:lnTo>
                    <a:pt x="2407" y="307"/>
                  </a:lnTo>
                  <a:lnTo>
                    <a:pt x="21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3" name="Google Shape;1523;p23"/>
            <p:cNvSpPr/>
            <p:nvPr/>
          </p:nvSpPr>
          <p:spPr>
            <a:xfrm>
              <a:off x="3941734" y="5194727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72" y="1"/>
                  </a:moveTo>
                  <a:lnTo>
                    <a:pt x="1" y="1770"/>
                  </a:lnTo>
                  <a:lnTo>
                    <a:pt x="237" y="2054"/>
                  </a:lnTo>
                  <a:lnTo>
                    <a:pt x="2408" y="307"/>
                  </a:lnTo>
                  <a:lnTo>
                    <a:pt x="21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4" name="Google Shape;1524;p23"/>
            <p:cNvSpPr/>
            <p:nvPr/>
          </p:nvSpPr>
          <p:spPr>
            <a:xfrm>
              <a:off x="3981111" y="5242842"/>
              <a:ext cx="63764" cy="54999"/>
            </a:xfrm>
            <a:custGeom>
              <a:avLst/>
              <a:gdLst/>
              <a:ahLst/>
              <a:cxnLst/>
              <a:rect l="l" t="t" r="r" b="b"/>
              <a:pathLst>
                <a:path w="2408" h="2077" extrusionOk="0">
                  <a:moveTo>
                    <a:pt x="2171" y="1"/>
                  </a:moveTo>
                  <a:lnTo>
                    <a:pt x="0" y="1770"/>
                  </a:lnTo>
                  <a:lnTo>
                    <a:pt x="260" y="2077"/>
                  </a:lnTo>
                  <a:lnTo>
                    <a:pt x="2407" y="307"/>
                  </a:lnTo>
                  <a:lnTo>
                    <a:pt x="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5" name="Google Shape;1525;p23"/>
            <p:cNvSpPr/>
            <p:nvPr/>
          </p:nvSpPr>
          <p:spPr>
            <a:xfrm>
              <a:off x="4020460" y="5291593"/>
              <a:ext cx="63764" cy="54363"/>
            </a:xfrm>
            <a:custGeom>
              <a:avLst/>
              <a:gdLst/>
              <a:ahLst/>
              <a:cxnLst/>
              <a:rect l="l" t="t" r="r" b="b"/>
              <a:pathLst>
                <a:path w="2408" h="2053" extrusionOk="0">
                  <a:moveTo>
                    <a:pt x="2172" y="0"/>
                  </a:moveTo>
                  <a:lnTo>
                    <a:pt x="1" y="1770"/>
                  </a:lnTo>
                  <a:lnTo>
                    <a:pt x="261" y="2053"/>
                  </a:lnTo>
                  <a:lnTo>
                    <a:pt x="2408" y="307"/>
                  </a:lnTo>
                  <a:lnTo>
                    <a:pt x="21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6" name="Google Shape;1526;p23"/>
            <p:cNvSpPr/>
            <p:nvPr/>
          </p:nvSpPr>
          <p:spPr>
            <a:xfrm>
              <a:off x="3783673" y="5001659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71" y="1"/>
                  </a:moveTo>
                  <a:lnTo>
                    <a:pt x="0" y="1770"/>
                  </a:lnTo>
                  <a:lnTo>
                    <a:pt x="260" y="2054"/>
                  </a:lnTo>
                  <a:lnTo>
                    <a:pt x="2407" y="284"/>
                  </a:lnTo>
                  <a:lnTo>
                    <a:pt x="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7" name="Google Shape;1527;p23"/>
            <p:cNvSpPr/>
            <p:nvPr/>
          </p:nvSpPr>
          <p:spPr>
            <a:xfrm>
              <a:off x="3813828" y="5052145"/>
              <a:ext cx="63128" cy="54390"/>
            </a:xfrm>
            <a:custGeom>
              <a:avLst/>
              <a:gdLst/>
              <a:ahLst/>
              <a:cxnLst/>
              <a:rect l="l" t="t" r="r" b="b"/>
              <a:pathLst>
                <a:path w="2384" h="2054" extrusionOk="0">
                  <a:moveTo>
                    <a:pt x="2148" y="1"/>
                  </a:moveTo>
                  <a:lnTo>
                    <a:pt x="1" y="1747"/>
                  </a:lnTo>
                  <a:lnTo>
                    <a:pt x="237" y="2053"/>
                  </a:lnTo>
                  <a:lnTo>
                    <a:pt x="2384" y="284"/>
                  </a:lnTo>
                  <a:lnTo>
                    <a:pt x="21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8" name="Google Shape;1528;p23"/>
            <p:cNvSpPr/>
            <p:nvPr/>
          </p:nvSpPr>
          <p:spPr>
            <a:xfrm>
              <a:off x="3863008" y="5097889"/>
              <a:ext cx="63764" cy="54999"/>
            </a:xfrm>
            <a:custGeom>
              <a:avLst/>
              <a:gdLst/>
              <a:ahLst/>
              <a:cxnLst/>
              <a:rect l="l" t="t" r="r" b="b"/>
              <a:pathLst>
                <a:path w="2408" h="2077" extrusionOk="0">
                  <a:moveTo>
                    <a:pt x="2148" y="0"/>
                  </a:moveTo>
                  <a:lnTo>
                    <a:pt x="1" y="1770"/>
                  </a:lnTo>
                  <a:lnTo>
                    <a:pt x="237" y="2077"/>
                  </a:lnTo>
                  <a:lnTo>
                    <a:pt x="2408" y="307"/>
                  </a:lnTo>
                  <a:lnTo>
                    <a:pt x="21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9" name="Google Shape;1529;p23"/>
            <p:cNvSpPr/>
            <p:nvPr/>
          </p:nvSpPr>
          <p:spPr>
            <a:xfrm>
              <a:off x="3626221" y="4808591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48" y="1"/>
                  </a:moveTo>
                  <a:lnTo>
                    <a:pt x="0" y="1747"/>
                  </a:lnTo>
                  <a:lnTo>
                    <a:pt x="236" y="2054"/>
                  </a:lnTo>
                  <a:lnTo>
                    <a:pt x="2407" y="284"/>
                  </a:lnTo>
                  <a:lnTo>
                    <a:pt x="21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0" name="Google Shape;1530;p23"/>
            <p:cNvSpPr/>
            <p:nvPr/>
          </p:nvSpPr>
          <p:spPr>
            <a:xfrm>
              <a:off x="3665571" y="4856706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48" y="1"/>
                  </a:moveTo>
                  <a:lnTo>
                    <a:pt x="1" y="1770"/>
                  </a:lnTo>
                  <a:lnTo>
                    <a:pt x="237" y="2053"/>
                  </a:lnTo>
                  <a:lnTo>
                    <a:pt x="2408" y="284"/>
                  </a:lnTo>
                  <a:lnTo>
                    <a:pt x="21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1" name="Google Shape;1531;p23"/>
            <p:cNvSpPr/>
            <p:nvPr/>
          </p:nvSpPr>
          <p:spPr>
            <a:xfrm>
              <a:off x="3704947" y="4904820"/>
              <a:ext cx="63764" cy="54999"/>
            </a:xfrm>
            <a:custGeom>
              <a:avLst/>
              <a:gdLst/>
              <a:ahLst/>
              <a:cxnLst/>
              <a:rect l="l" t="t" r="r" b="b"/>
              <a:pathLst>
                <a:path w="2408" h="2077" extrusionOk="0">
                  <a:moveTo>
                    <a:pt x="2171" y="1"/>
                  </a:moveTo>
                  <a:lnTo>
                    <a:pt x="0" y="1770"/>
                  </a:lnTo>
                  <a:lnTo>
                    <a:pt x="236" y="2077"/>
                  </a:lnTo>
                  <a:lnTo>
                    <a:pt x="2407" y="307"/>
                  </a:lnTo>
                  <a:lnTo>
                    <a:pt x="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2" name="Google Shape;1532;p23"/>
            <p:cNvSpPr/>
            <p:nvPr/>
          </p:nvSpPr>
          <p:spPr>
            <a:xfrm>
              <a:off x="3586236" y="4731745"/>
              <a:ext cx="98744" cy="83121"/>
            </a:xfrm>
            <a:custGeom>
              <a:avLst/>
              <a:gdLst/>
              <a:ahLst/>
              <a:cxnLst/>
              <a:rect l="l" t="t" r="r" b="b"/>
              <a:pathLst>
                <a:path w="3729" h="3139" extrusionOk="0">
                  <a:moveTo>
                    <a:pt x="3469" y="1"/>
                  </a:moveTo>
                  <a:lnTo>
                    <a:pt x="0" y="2832"/>
                  </a:lnTo>
                  <a:lnTo>
                    <a:pt x="260" y="3139"/>
                  </a:lnTo>
                  <a:lnTo>
                    <a:pt x="3728" y="307"/>
                  </a:lnTo>
                  <a:lnTo>
                    <a:pt x="34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3" name="Google Shape;1533;p23"/>
            <p:cNvSpPr/>
            <p:nvPr/>
          </p:nvSpPr>
          <p:spPr>
            <a:xfrm>
              <a:off x="3744297" y="4924813"/>
              <a:ext cx="98744" cy="83121"/>
            </a:xfrm>
            <a:custGeom>
              <a:avLst/>
              <a:gdLst/>
              <a:ahLst/>
              <a:cxnLst/>
              <a:rect l="l" t="t" r="r" b="b"/>
              <a:pathLst>
                <a:path w="3729" h="3139" extrusionOk="0">
                  <a:moveTo>
                    <a:pt x="3469" y="1"/>
                  </a:moveTo>
                  <a:lnTo>
                    <a:pt x="1" y="2832"/>
                  </a:lnTo>
                  <a:lnTo>
                    <a:pt x="260" y="3139"/>
                  </a:lnTo>
                  <a:lnTo>
                    <a:pt x="3729" y="307"/>
                  </a:lnTo>
                  <a:lnTo>
                    <a:pt x="34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4" name="Google Shape;1534;p23"/>
            <p:cNvSpPr/>
            <p:nvPr/>
          </p:nvSpPr>
          <p:spPr>
            <a:xfrm>
              <a:off x="3902385" y="5118517"/>
              <a:ext cx="98108" cy="82485"/>
            </a:xfrm>
            <a:custGeom>
              <a:avLst/>
              <a:gdLst/>
              <a:ahLst/>
              <a:cxnLst/>
              <a:rect l="l" t="t" r="r" b="b"/>
              <a:pathLst>
                <a:path w="3705" h="3115" extrusionOk="0">
                  <a:moveTo>
                    <a:pt x="3469" y="0"/>
                  </a:moveTo>
                  <a:lnTo>
                    <a:pt x="0" y="2832"/>
                  </a:lnTo>
                  <a:lnTo>
                    <a:pt x="236" y="3115"/>
                  </a:lnTo>
                  <a:lnTo>
                    <a:pt x="3705" y="283"/>
                  </a:lnTo>
                  <a:lnTo>
                    <a:pt x="34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7995418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Title and body 2">
    <p:spTree>
      <p:nvGrpSpPr>
        <p:cNvPr id="1" name="Shape 1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" name="Google Shape;1536;p24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1537" name="Google Shape;1537;p24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8" name="Google Shape;1538;p24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9" name="Google Shape;1539;p24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0" name="Google Shape;1540;p24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1" name="Google Shape;1541;p24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2" name="Google Shape;1542;p24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3" name="Google Shape;1543;p24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4" name="Google Shape;1544;p24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5" name="Google Shape;1545;p24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6" name="Google Shape;1546;p24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7" name="Google Shape;1547;p24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8" name="Google Shape;1548;p24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9" name="Google Shape;1549;p24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0" name="Google Shape;1550;p24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1" name="Google Shape;1551;p24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2" name="Google Shape;1552;p24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3" name="Google Shape;1553;p24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4" name="Google Shape;1554;p24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5" name="Google Shape;1555;p24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6" name="Google Shape;1556;p24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7" name="Google Shape;1557;p24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8" name="Google Shape;1558;p24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9" name="Google Shape;1559;p24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0" name="Google Shape;1560;p24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61" name="Google Shape;1561;p24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62" name="Google Shape;1562;p24"/>
          <p:cNvSpPr txBox="1">
            <a:spLocks noGrp="1"/>
          </p:cNvSpPr>
          <p:nvPr>
            <p:ph type="title"/>
          </p:nvPr>
        </p:nvSpPr>
        <p:spPr>
          <a:xfrm>
            <a:off x="1662167" y="728100"/>
            <a:ext cx="56024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667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63" name="Google Shape;1563;p24"/>
          <p:cNvSpPr txBox="1">
            <a:spLocks noGrp="1"/>
          </p:cNvSpPr>
          <p:nvPr>
            <p:ph type="body" idx="1"/>
          </p:nvPr>
        </p:nvSpPr>
        <p:spPr>
          <a:xfrm>
            <a:off x="1658400" y="1754767"/>
            <a:ext cx="5022400" cy="34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92BC"/>
              </a:buClr>
              <a:buSzPts val="1200"/>
              <a:buAutoNum type="arabicPeriod"/>
              <a:defRPr sz="1867"/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Clr>
                <a:srgbClr val="F492BC"/>
              </a:buClr>
              <a:buSzPts val="1200"/>
              <a:buAutoNum type="alphaLcPeriod"/>
              <a:defRPr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Clr>
                <a:srgbClr val="F492BC"/>
              </a:buClr>
              <a:buSzPts val="1200"/>
              <a:buAutoNum type="romanLcPeriod"/>
              <a:defRPr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Clr>
                <a:srgbClr val="F492BC"/>
              </a:buClr>
              <a:buSzPts val="1200"/>
              <a:buAutoNum type="arabicPeriod"/>
              <a:defRPr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Clr>
                <a:srgbClr val="F492BC"/>
              </a:buClr>
              <a:buSzPts val="1200"/>
              <a:buAutoNum type="alphaLcPeriod"/>
              <a:defRPr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Clr>
                <a:srgbClr val="F492BC"/>
              </a:buClr>
              <a:buSzPts val="1200"/>
              <a:buAutoNum type="romanLcPeriod"/>
              <a:defRPr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Clr>
                <a:srgbClr val="F492BC"/>
              </a:buClr>
              <a:buSzPts val="1200"/>
              <a:buAutoNum type="arabicPeriod"/>
              <a:defRPr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Clr>
                <a:srgbClr val="F492BC"/>
              </a:buClr>
              <a:buSzPts val="1200"/>
              <a:buAutoNum type="alphaLcPeriod"/>
              <a:defRPr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Clr>
                <a:srgbClr val="F492BC"/>
              </a:buClr>
              <a:buSzPts val="1200"/>
              <a:buAutoNum type="romanLcPeriod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65564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1">
  <p:cSld name="One column text 1">
    <p:spTree>
      <p:nvGrpSpPr>
        <p:cNvPr id="1" name="Shape 1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5" name="Google Shape;1565;p25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1566" name="Google Shape;1566;p25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7" name="Google Shape;1567;p25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8" name="Google Shape;1568;p25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9" name="Google Shape;1569;p25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0" name="Google Shape;1570;p25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1" name="Google Shape;1571;p25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2" name="Google Shape;1572;p25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3" name="Google Shape;1573;p25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4" name="Google Shape;1574;p25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5" name="Google Shape;1575;p25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6" name="Google Shape;1576;p25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7" name="Google Shape;1577;p25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8" name="Google Shape;1578;p25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9" name="Google Shape;1579;p25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0" name="Google Shape;1580;p25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1" name="Google Shape;1581;p25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2" name="Google Shape;1582;p25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3" name="Google Shape;1583;p25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4" name="Google Shape;1584;p25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5" name="Google Shape;1585;p25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6" name="Google Shape;1586;p25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7" name="Google Shape;1587;p25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8" name="Google Shape;1588;p25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9" name="Google Shape;1589;p25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90" name="Google Shape;1590;p25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91" name="Google Shape;1591;p25"/>
          <p:cNvSpPr txBox="1">
            <a:spLocks noGrp="1"/>
          </p:cNvSpPr>
          <p:nvPr>
            <p:ph type="title"/>
          </p:nvPr>
        </p:nvSpPr>
        <p:spPr>
          <a:xfrm>
            <a:off x="1662167" y="728100"/>
            <a:ext cx="56024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667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92" name="Google Shape;1592;p25"/>
          <p:cNvSpPr txBox="1">
            <a:spLocks noGrp="1"/>
          </p:cNvSpPr>
          <p:nvPr>
            <p:ph type="subTitle" idx="1"/>
          </p:nvPr>
        </p:nvSpPr>
        <p:spPr>
          <a:xfrm>
            <a:off x="1665300" y="1734333"/>
            <a:ext cx="4590800" cy="100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133">
                <a:latin typeface="Cabin"/>
                <a:ea typeface="Cabin"/>
                <a:cs typeface="Cabin"/>
                <a:sym typeface="Cabin"/>
              </a:defRPr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1593" name="Google Shape;1593;p25"/>
          <p:cNvGrpSpPr/>
          <p:nvPr/>
        </p:nvGrpSpPr>
        <p:grpSpPr>
          <a:xfrm>
            <a:off x="9900872" y="5656361"/>
            <a:ext cx="1034795" cy="1065127"/>
            <a:chOff x="4228612" y="3830323"/>
            <a:chExt cx="856430" cy="881533"/>
          </a:xfrm>
        </p:grpSpPr>
        <p:sp>
          <p:nvSpPr>
            <p:cNvPr id="1594" name="Google Shape;1594;p25"/>
            <p:cNvSpPr/>
            <p:nvPr/>
          </p:nvSpPr>
          <p:spPr>
            <a:xfrm>
              <a:off x="4349631" y="3916500"/>
              <a:ext cx="578588" cy="596700"/>
            </a:xfrm>
            <a:custGeom>
              <a:avLst/>
              <a:gdLst/>
              <a:ahLst/>
              <a:cxnLst/>
              <a:rect l="l" t="t" r="r" b="b"/>
              <a:pathLst>
                <a:path w="21850" h="22534" extrusionOk="0">
                  <a:moveTo>
                    <a:pt x="18853" y="0"/>
                  </a:moveTo>
                  <a:lnTo>
                    <a:pt x="0" y="19679"/>
                  </a:lnTo>
                  <a:lnTo>
                    <a:pt x="2973" y="22534"/>
                  </a:lnTo>
                  <a:lnTo>
                    <a:pt x="21849" y="2855"/>
                  </a:lnTo>
                  <a:lnTo>
                    <a:pt x="1885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5" name="Google Shape;1595;p25"/>
            <p:cNvSpPr/>
            <p:nvPr/>
          </p:nvSpPr>
          <p:spPr>
            <a:xfrm>
              <a:off x="4428357" y="3992101"/>
              <a:ext cx="578588" cy="597336"/>
            </a:xfrm>
            <a:custGeom>
              <a:avLst/>
              <a:gdLst/>
              <a:ahLst/>
              <a:cxnLst/>
              <a:rect l="l" t="t" r="r" b="b"/>
              <a:pathLst>
                <a:path w="21850" h="22558" extrusionOk="0">
                  <a:moveTo>
                    <a:pt x="18876" y="0"/>
                  </a:moveTo>
                  <a:lnTo>
                    <a:pt x="0" y="19679"/>
                  </a:lnTo>
                  <a:lnTo>
                    <a:pt x="2997" y="22557"/>
                  </a:lnTo>
                  <a:lnTo>
                    <a:pt x="21849" y="2855"/>
                  </a:lnTo>
                  <a:lnTo>
                    <a:pt x="1887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6" name="Google Shape;1596;p25"/>
            <p:cNvSpPr/>
            <p:nvPr/>
          </p:nvSpPr>
          <p:spPr>
            <a:xfrm>
              <a:off x="4983808" y="3830323"/>
              <a:ext cx="101233" cy="70013"/>
            </a:xfrm>
            <a:custGeom>
              <a:avLst/>
              <a:gdLst/>
              <a:ahLst/>
              <a:cxnLst/>
              <a:rect l="l" t="t" r="r" b="b"/>
              <a:pathLst>
                <a:path w="3823" h="2644" extrusionOk="0">
                  <a:moveTo>
                    <a:pt x="3823" y="1"/>
                  </a:moveTo>
                  <a:lnTo>
                    <a:pt x="0" y="1417"/>
                  </a:lnTo>
                  <a:lnTo>
                    <a:pt x="1274" y="2644"/>
                  </a:lnTo>
                  <a:lnTo>
                    <a:pt x="3823" y="1"/>
                  </a:ln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7" name="Google Shape;1597;p25"/>
            <p:cNvSpPr/>
            <p:nvPr/>
          </p:nvSpPr>
          <p:spPr>
            <a:xfrm>
              <a:off x="5016231" y="3830323"/>
              <a:ext cx="67498" cy="102504"/>
            </a:xfrm>
            <a:custGeom>
              <a:avLst/>
              <a:gdLst/>
              <a:ahLst/>
              <a:cxnLst/>
              <a:rect l="l" t="t" r="r" b="b"/>
              <a:pathLst>
                <a:path w="2549" h="3871" extrusionOk="0">
                  <a:moveTo>
                    <a:pt x="2549" y="1"/>
                  </a:moveTo>
                  <a:lnTo>
                    <a:pt x="0" y="2644"/>
                  </a:lnTo>
                  <a:lnTo>
                    <a:pt x="1275" y="3871"/>
                  </a:lnTo>
                  <a:lnTo>
                    <a:pt x="2549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8" name="Google Shape;1598;p25"/>
            <p:cNvSpPr/>
            <p:nvPr/>
          </p:nvSpPr>
          <p:spPr>
            <a:xfrm>
              <a:off x="4848838" y="3867819"/>
              <a:ext cx="168731" cy="125621"/>
            </a:xfrm>
            <a:custGeom>
              <a:avLst/>
              <a:gdLst/>
              <a:ahLst/>
              <a:cxnLst/>
              <a:rect l="l" t="t" r="r" b="b"/>
              <a:pathLst>
                <a:path w="6372" h="4744" extrusionOk="0">
                  <a:moveTo>
                    <a:pt x="5097" y="1"/>
                  </a:moveTo>
                  <a:lnTo>
                    <a:pt x="1" y="1888"/>
                  </a:lnTo>
                  <a:lnTo>
                    <a:pt x="2997" y="4743"/>
                  </a:lnTo>
                  <a:lnTo>
                    <a:pt x="6371" y="1228"/>
                  </a:lnTo>
                  <a:lnTo>
                    <a:pt x="509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9" name="Google Shape;1599;p25"/>
            <p:cNvSpPr/>
            <p:nvPr/>
          </p:nvSpPr>
          <p:spPr>
            <a:xfrm>
              <a:off x="4928200" y="3900310"/>
              <a:ext cx="123106" cy="168731"/>
            </a:xfrm>
            <a:custGeom>
              <a:avLst/>
              <a:gdLst/>
              <a:ahLst/>
              <a:cxnLst/>
              <a:rect l="l" t="t" r="r" b="b"/>
              <a:pathLst>
                <a:path w="4649" h="6372" extrusionOk="0">
                  <a:moveTo>
                    <a:pt x="3374" y="1"/>
                  </a:moveTo>
                  <a:lnTo>
                    <a:pt x="0" y="3516"/>
                  </a:lnTo>
                  <a:lnTo>
                    <a:pt x="2997" y="6371"/>
                  </a:lnTo>
                  <a:lnTo>
                    <a:pt x="4649" y="1228"/>
                  </a:lnTo>
                  <a:lnTo>
                    <a:pt x="337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0" name="Google Shape;1600;p25"/>
            <p:cNvSpPr/>
            <p:nvPr/>
          </p:nvSpPr>
          <p:spPr>
            <a:xfrm>
              <a:off x="4398493" y="4510554"/>
              <a:ext cx="111852" cy="109998"/>
            </a:xfrm>
            <a:custGeom>
              <a:avLst/>
              <a:gdLst/>
              <a:ahLst/>
              <a:cxnLst/>
              <a:rect l="l" t="t" r="r" b="b"/>
              <a:pathLst>
                <a:path w="4224" h="4154" extrusionOk="0">
                  <a:moveTo>
                    <a:pt x="1227" y="1"/>
                  </a:moveTo>
                  <a:lnTo>
                    <a:pt x="0" y="1275"/>
                  </a:lnTo>
                  <a:lnTo>
                    <a:pt x="2997" y="4154"/>
                  </a:lnTo>
                  <a:lnTo>
                    <a:pt x="4224" y="2879"/>
                  </a:lnTo>
                  <a:lnTo>
                    <a:pt x="12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1" name="Google Shape;1601;p25"/>
            <p:cNvSpPr/>
            <p:nvPr/>
          </p:nvSpPr>
          <p:spPr>
            <a:xfrm>
              <a:off x="4319767" y="4434953"/>
              <a:ext cx="111242" cy="109998"/>
            </a:xfrm>
            <a:custGeom>
              <a:avLst/>
              <a:gdLst/>
              <a:ahLst/>
              <a:cxnLst/>
              <a:rect l="l" t="t" r="r" b="b"/>
              <a:pathLst>
                <a:path w="4201" h="4154" extrusionOk="0">
                  <a:moveTo>
                    <a:pt x="1227" y="1"/>
                  </a:moveTo>
                  <a:lnTo>
                    <a:pt x="0" y="1275"/>
                  </a:lnTo>
                  <a:lnTo>
                    <a:pt x="2973" y="4154"/>
                  </a:lnTo>
                  <a:lnTo>
                    <a:pt x="4200" y="2879"/>
                  </a:lnTo>
                  <a:lnTo>
                    <a:pt x="12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2" name="Google Shape;1602;p25"/>
            <p:cNvSpPr/>
            <p:nvPr/>
          </p:nvSpPr>
          <p:spPr>
            <a:xfrm>
              <a:off x="4289130" y="4544317"/>
              <a:ext cx="188723" cy="167539"/>
            </a:xfrm>
            <a:custGeom>
              <a:avLst/>
              <a:gdLst/>
              <a:ahLst/>
              <a:cxnLst/>
              <a:rect l="l" t="t" r="r" b="b"/>
              <a:pathLst>
                <a:path w="7127" h="6327" extrusionOk="0">
                  <a:moveTo>
                    <a:pt x="4154" y="0"/>
                  </a:moveTo>
                  <a:lnTo>
                    <a:pt x="1" y="4318"/>
                  </a:lnTo>
                  <a:lnTo>
                    <a:pt x="1535" y="5757"/>
                  </a:lnTo>
                  <a:cubicBezTo>
                    <a:pt x="1927" y="6138"/>
                    <a:pt x="2437" y="6327"/>
                    <a:pt x="2948" y="6327"/>
                  </a:cubicBezTo>
                  <a:cubicBezTo>
                    <a:pt x="3482" y="6327"/>
                    <a:pt x="4015" y="6120"/>
                    <a:pt x="4413" y="5710"/>
                  </a:cubicBezTo>
                  <a:lnTo>
                    <a:pt x="7127" y="2855"/>
                  </a:lnTo>
                  <a:lnTo>
                    <a:pt x="41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3" name="Google Shape;1603;p25"/>
            <p:cNvSpPr/>
            <p:nvPr/>
          </p:nvSpPr>
          <p:spPr>
            <a:xfrm>
              <a:off x="4228612" y="4470003"/>
              <a:ext cx="171220" cy="189968"/>
            </a:xfrm>
            <a:custGeom>
              <a:avLst/>
              <a:gdLst/>
              <a:ahLst/>
              <a:cxnLst/>
              <a:rect l="l" t="t" r="r" b="b"/>
              <a:pathLst>
                <a:path w="6466" h="7174" extrusionOk="0">
                  <a:moveTo>
                    <a:pt x="3492" y="1"/>
                  </a:moveTo>
                  <a:lnTo>
                    <a:pt x="779" y="2832"/>
                  </a:lnTo>
                  <a:cubicBezTo>
                    <a:pt x="0" y="3658"/>
                    <a:pt x="24" y="4932"/>
                    <a:pt x="826" y="5711"/>
                  </a:cubicBezTo>
                  <a:lnTo>
                    <a:pt x="2336" y="7174"/>
                  </a:lnTo>
                  <a:lnTo>
                    <a:pt x="6465" y="2856"/>
                  </a:lnTo>
                  <a:lnTo>
                    <a:pt x="349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4" name="Google Shape;1604;p25"/>
            <p:cNvSpPr/>
            <p:nvPr/>
          </p:nvSpPr>
          <p:spPr>
            <a:xfrm>
              <a:off x="4405352" y="3965112"/>
              <a:ext cx="525496" cy="545462"/>
            </a:xfrm>
            <a:custGeom>
              <a:avLst/>
              <a:gdLst/>
              <a:ahLst/>
              <a:cxnLst/>
              <a:rect l="l" t="t" r="r" b="b"/>
              <a:pathLst>
                <a:path w="19845" h="20599" extrusionOk="0">
                  <a:moveTo>
                    <a:pt x="18877" y="0"/>
                  </a:moveTo>
                  <a:lnTo>
                    <a:pt x="1" y="19679"/>
                  </a:lnTo>
                  <a:lnTo>
                    <a:pt x="968" y="20599"/>
                  </a:lnTo>
                  <a:lnTo>
                    <a:pt x="19844" y="920"/>
                  </a:lnTo>
                  <a:lnTo>
                    <a:pt x="188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5" name="Google Shape;1605;p25"/>
            <p:cNvSpPr/>
            <p:nvPr/>
          </p:nvSpPr>
          <p:spPr>
            <a:xfrm>
              <a:off x="4429671" y="3988160"/>
              <a:ext cx="525469" cy="545488"/>
            </a:xfrm>
            <a:custGeom>
              <a:avLst/>
              <a:gdLst/>
              <a:ahLst/>
              <a:cxnLst/>
              <a:rect l="l" t="t" r="r" b="b"/>
              <a:pathLst>
                <a:path w="19844" h="20600" extrusionOk="0">
                  <a:moveTo>
                    <a:pt x="18876" y="0"/>
                  </a:moveTo>
                  <a:lnTo>
                    <a:pt x="0" y="19679"/>
                  </a:lnTo>
                  <a:lnTo>
                    <a:pt x="967" y="20599"/>
                  </a:lnTo>
                  <a:lnTo>
                    <a:pt x="19844" y="921"/>
                  </a:lnTo>
                  <a:lnTo>
                    <a:pt x="1887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06" name="Google Shape;1606;p25"/>
          <p:cNvGrpSpPr/>
          <p:nvPr/>
        </p:nvGrpSpPr>
        <p:grpSpPr>
          <a:xfrm rot="-3667843" flipH="1">
            <a:off x="10858142" y="5762402"/>
            <a:ext cx="637345" cy="547487"/>
            <a:chOff x="5263209" y="4056946"/>
            <a:chExt cx="478022" cy="410626"/>
          </a:xfrm>
        </p:grpSpPr>
        <p:sp>
          <p:nvSpPr>
            <p:cNvPr id="1607" name="Google Shape;1607;p25"/>
            <p:cNvSpPr/>
            <p:nvPr/>
          </p:nvSpPr>
          <p:spPr>
            <a:xfrm>
              <a:off x="5668728" y="4056946"/>
              <a:ext cx="72502" cy="71893"/>
            </a:xfrm>
            <a:custGeom>
              <a:avLst/>
              <a:gdLst/>
              <a:ahLst/>
              <a:cxnLst/>
              <a:rect l="l" t="t" r="r" b="b"/>
              <a:pathLst>
                <a:path w="2738" h="2715" extrusionOk="0">
                  <a:moveTo>
                    <a:pt x="1369" y="1"/>
                  </a:moveTo>
                  <a:cubicBezTo>
                    <a:pt x="614" y="1"/>
                    <a:pt x="0" y="614"/>
                    <a:pt x="0" y="1369"/>
                  </a:cubicBezTo>
                  <a:cubicBezTo>
                    <a:pt x="0" y="2101"/>
                    <a:pt x="614" y="2714"/>
                    <a:pt x="1369" y="2714"/>
                  </a:cubicBezTo>
                  <a:cubicBezTo>
                    <a:pt x="2124" y="2714"/>
                    <a:pt x="2737" y="2101"/>
                    <a:pt x="2737" y="1369"/>
                  </a:cubicBezTo>
                  <a:cubicBezTo>
                    <a:pt x="2737" y="614"/>
                    <a:pt x="2124" y="1"/>
                    <a:pt x="13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8" name="Google Shape;1608;p25"/>
            <p:cNvSpPr/>
            <p:nvPr/>
          </p:nvSpPr>
          <p:spPr>
            <a:xfrm>
              <a:off x="5263209" y="4093806"/>
              <a:ext cx="345564" cy="373765"/>
            </a:xfrm>
            <a:custGeom>
              <a:avLst/>
              <a:gdLst/>
              <a:ahLst/>
              <a:cxnLst/>
              <a:rect l="l" t="t" r="r" b="b"/>
              <a:pathLst>
                <a:path w="13050" h="14115" extrusionOk="0">
                  <a:moveTo>
                    <a:pt x="6065" y="1"/>
                  </a:moveTo>
                  <a:cubicBezTo>
                    <a:pt x="5782" y="260"/>
                    <a:pt x="5475" y="520"/>
                    <a:pt x="5192" y="732"/>
                  </a:cubicBezTo>
                  <a:cubicBezTo>
                    <a:pt x="4036" y="1558"/>
                    <a:pt x="2809" y="2242"/>
                    <a:pt x="1535" y="2809"/>
                  </a:cubicBezTo>
                  <a:cubicBezTo>
                    <a:pt x="1039" y="3045"/>
                    <a:pt x="520" y="3257"/>
                    <a:pt x="1" y="3422"/>
                  </a:cubicBezTo>
                  <a:cubicBezTo>
                    <a:pt x="25" y="3564"/>
                    <a:pt x="95" y="3682"/>
                    <a:pt x="166" y="3800"/>
                  </a:cubicBezTo>
                  <a:cubicBezTo>
                    <a:pt x="662" y="4578"/>
                    <a:pt x="1228" y="5357"/>
                    <a:pt x="1865" y="6065"/>
                  </a:cubicBezTo>
                  <a:cubicBezTo>
                    <a:pt x="3587" y="8212"/>
                    <a:pt x="4980" y="10619"/>
                    <a:pt x="6018" y="13191"/>
                  </a:cubicBezTo>
                  <a:cubicBezTo>
                    <a:pt x="6112" y="13521"/>
                    <a:pt x="6301" y="13780"/>
                    <a:pt x="6560" y="13993"/>
                  </a:cubicBezTo>
                  <a:cubicBezTo>
                    <a:pt x="6702" y="14064"/>
                    <a:pt x="6891" y="14111"/>
                    <a:pt x="7056" y="14111"/>
                  </a:cubicBezTo>
                  <a:cubicBezTo>
                    <a:pt x="7113" y="14113"/>
                    <a:pt x="7169" y="14114"/>
                    <a:pt x="7226" y="14114"/>
                  </a:cubicBezTo>
                  <a:cubicBezTo>
                    <a:pt x="7735" y="14114"/>
                    <a:pt x="8240" y="14019"/>
                    <a:pt x="8708" y="13828"/>
                  </a:cubicBezTo>
                  <a:cubicBezTo>
                    <a:pt x="8708" y="13828"/>
                    <a:pt x="11185" y="12813"/>
                    <a:pt x="12860" y="11161"/>
                  </a:cubicBezTo>
                  <a:lnTo>
                    <a:pt x="13049" y="10996"/>
                  </a:lnTo>
                  <a:cubicBezTo>
                    <a:pt x="10288" y="7622"/>
                    <a:pt x="7929" y="3941"/>
                    <a:pt x="60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9" name="Google Shape;1609;p25"/>
            <p:cNvSpPr/>
            <p:nvPr/>
          </p:nvSpPr>
          <p:spPr>
            <a:xfrm>
              <a:off x="5422020" y="4063548"/>
              <a:ext cx="209351" cy="323692"/>
            </a:xfrm>
            <a:custGeom>
              <a:avLst/>
              <a:gdLst/>
              <a:ahLst/>
              <a:cxnLst/>
              <a:rect l="l" t="t" r="r" b="b"/>
              <a:pathLst>
                <a:path w="7906" h="12224" extrusionOk="0">
                  <a:moveTo>
                    <a:pt x="1157" y="1"/>
                  </a:moveTo>
                  <a:cubicBezTo>
                    <a:pt x="827" y="449"/>
                    <a:pt x="426" y="850"/>
                    <a:pt x="1" y="1228"/>
                  </a:cubicBezTo>
                  <a:cubicBezTo>
                    <a:pt x="1865" y="5168"/>
                    <a:pt x="4224" y="8849"/>
                    <a:pt x="6985" y="12223"/>
                  </a:cubicBezTo>
                  <a:cubicBezTo>
                    <a:pt x="7315" y="11916"/>
                    <a:pt x="7599" y="11515"/>
                    <a:pt x="7787" y="11091"/>
                  </a:cubicBezTo>
                  <a:cubicBezTo>
                    <a:pt x="7858" y="10925"/>
                    <a:pt x="7905" y="10760"/>
                    <a:pt x="7905" y="10572"/>
                  </a:cubicBezTo>
                  <a:cubicBezTo>
                    <a:pt x="7835" y="10265"/>
                    <a:pt x="7669" y="9958"/>
                    <a:pt x="7433" y="9746"/>
                  </a:cubicBezTo>
                  <a:cubicBezTo>
                    <a:pt x="5569" y="7693"/>
                    <a:pt x="4036" y="5381"/>
                    <a:pt x="2856" y="2879"/>
                  </a:cubicBezTo>
                  <a:cubicBezTo>
                    <a:pt x="2478" y="2006"/>
                    <a:pt x="2054" y="1157"/>
                    <a:pt x="1558" y="355"/>
                  </a:cubicBezTo>
                  <a:cubicBezTo>
                    <a:pt x="1487" y="213"/>
                    <a:pt x="1369" y="95"/>
                    <a:pt x="1228" y="24"/>
                  </a:cubicBezTo>
                  <a:lnTo>
                    <a:pt x="115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0" name="Google Shape;1610;p25"/>
            <p:cNvSpPr/>
            <p:nvPr/>
          </p:nvSpPr>
          <p:spPr>
            <a:xfrm>
              <a:off x="5264399" y="4061632"/>
              <a:ext cx="191239" cy="124615"/>
            </a:xfrm>
            <a:custGeom>
              <a:avLst/>
              <a:gdLst/>
              <a:ahLst/>
              <a:cxnLst/>
              <a:rect l="l" t="t" r="r" b="b"/>
              <a:pathLst>
                <a:path w="7222" h="4706" extrusionOk="0">
                  <a:moveTo>
                    <a:pt x="6962" y="0"/>
                  </a:moveTo>
                  <a:cubicBezTo>
                    <a:pt x="6924" y="0"/>
                    <a:pt x="6885" y="3"/>
                    <a:pt x="6844" y="10"/>
                  </a:cubicBezTo>
                  <a:cubicBezTo>
                    <a:pt x="6089" y="105"/>
                    <a:pt x="5333" y="341"/>
                    <a:pt x="4649" y="671"/>
                  </a:cubicBezTo>
                  <a:cubicBezTo>
                    <a:pt x="3399" y="1284"/>
                    <a:pt x="2219" y="2063"/>
                    <a:pt x="1157" y="2960"/>
                  </a:cubicBezTo>
                  <a:cubicBezTo>
                    <a:pt x="803" y="3314"/>
                    <a:pt x="473" y="3715"/>
                    <a:pt x="190" y="4139"/>
                  </a:cubicBezTo>
                  <a:cubicBezTo>
                    <a:pt x="72" y="4281"/>
                    <a:pt x="1" y="4446"/>
                    <a:pt x="1" y="4611"/>
                  </a:cubicBezTo>
                  <a:cubicBezTo>
                    <a:pt x="1" y="4635"/>
                    <a:pt x="1" y="4659"/>
                    <a:pt x="1" y="4706"/>
                  </a:cubicBezTo>
                  <a:cubicBezTo>
                    <a:pt x="520" y="4517"/>
                    <a:pt x="1016" y="4305"/>
                    <a:pt x="1511" y="4069"/>
                  </a:cubicBezTo>
                  <a:cubicBezTo>
                    <a:pt x="2809" y="3502"/>
                    <a:pt x="4036" y="2818"/>
                    <a:pt x="5192" y="1992"/>
                  </a:cubicBezTo>
                  <a:cubicBezTo>
                    <a:pt x="5947" y="1450"/>
                    <a:pt x="6631" y="789"/>
                    <a:pt x="7221" y="34"/>
                  </a:cubicBezTo>
                  <a:cubicBezTo>
                    <a:pt x="7138" y="17"/>
                    <a:pt x="7054" y="0"/>
                    <a:pt x="696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1" name="Google Shape;1611;p25"/>
            <p:cNvSpPr/>
            <p:nvPr/>
          </p:nvSpPr>
          <p:spPr>
            <a:xfrm>
              <a:off x="5316964" y="4159425"/>
              <a:ext cx="208080" cy="273088"/>
            </a:xfrm>
            <a:custGeom>
              <a:avLst/>
              <a:gdLst/>
              <a:ahLst/>
              <a:cxnLst/>
              <a:rect l="l" t="t" r="r" b="b"/>
              <a:pathLst>
                <a:path w="7858" h="10313" extrusionOk="0">
                  <a:moveTo>
                    <a:pt x="2289" y="0"/>
                  </a:moveTo>
                  <a:lnTo>
                    <a:pt x="1534" y="472"/>
                  </a:lnTo>
                  <a:cubicBezTo>
                    <a:pt x="1799" y="886"/>
                    <a:pt x="1437" y="1288"/>
                    <a:pt x="1067" y="1288"/>
                  </a:cubicBezTo>
                  <a:cubicBezTo>
                    <a:pt x="909" y="1288"/>
                    <a:pt x="750" y="1215"/>
                    <a:pt x="637" y="1038"/>
                  </a:cubicBezTo>
                  <a:lnTo>
                    <a:pt x="95" y="1369"/>
                  </a:lnTo>
                  <a:cubicBezTo>
                    <a:pt x="24" y="1416"/>
                    <a:pt x="0" y="1510"/>
                    <a:pt x="47" y="1605"/>
                  </a:cubicBezTo>
                  <a:lnTo>
                    <a:pt x="5451" y="10241"/>
                  </a:lnTo>
                  <a:cubicBezTo>
                    <a:pt x="5481" y="10286"/>
                    <a:pt x="5531" y="10312"/>
                    <a:pt x="5582" y="10312"/>
                  </a:cubicBezTo>
                  <a:cubicBezTo>
                    <a:pt x="5610" y="10312"/>
                    <a:pt x="5638" y="10305"/>
                    <a:pt x="5663" y="10288"/>
                  </a:cubicBezTo>
                  <a:lnTo>
                    <a:pt x="6206" y="9958"/>
                  </a:lnTo>
                  <a:cubicBezTo>
                    <a:pt x="5943" y="9530"/>
                    <a:pt x="6298" y="9137"/>
                    <a:pt x="6665" y="9137"/>
                  </a:cubicBezTo>
                  <a:cubicBezTo>
                    <a:pt x="6825" y="9137"/>
                    <a:pt x="6988" y="9212"/>
                    <a:pt x="7102" y="9391"/>
                  </a:cubicBezTo>
                  <a:lnTo>
                    <a:pt x="7857" y="8919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2" name="Google Shape;1612;p25"/>
            <p:cNvSpPr/>
            <p:nvPr/>
          </p:nvSpPr>
          <p:spPr>
            <a:xfrm>
              <a:off x="5376942" y="4138611"/>
              <a:ext cx="183083" cy="257015"/>
            </a:xfrm>
            <a:custGeom>
              <a:avLst/>
              <a:gdLst/>
              <a:ahLst/>
              <a:cxnLst/>
              <a:rect l="l" t="t" r="r" b="b"/>
              <a:pathLst>
                <a:path w="6914" h="9706" extrusionOk="0">
                  <a:moveTo>
                    <a:pt x="1341" y="0"/>
                  </a:moveTo>
                  <a:cubicBezTo>
                    <a:pt x="1305" y="0"/>
                    <a:pt x="1266" y="12"/>
                    <a:pt x="1227" y="31"/>
                  </a:cubicBezTo>
                  <a:lnTo>
                    <a:pt x="0" y="786"/>
                  </a:lnTo>
                  <a:lnTo>
                    <a:pt x="5569" y="9705"/>
                  </a:lnTo>
                  <a:lnTo>
                    <a:pt x="6796" y="8950"/>
                  </a:lnTo>
                  <a:cubicBezTo>
                    <a:pt x="6890" y="8903"/>
                    <a:pt x="6914" y="8785"/>
                    <a:pt x="6867" y="8714"/>
                  </a:cubicBezTo>
                  <a:lnTo>
                    <a:pt x="1463" y="78"/>
                  </a:lnTo>
                  <a:cubicBezTo>
                    <a:pt x="1436" y="23"/>
                    <a:pt x="1392" y="0"/>
                    <a:pt x="1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3" name="Google Shape;1613;p25"/>
            <p:cNvSpPr/>
            <p:nvPr/>
          </p:nvSpPr>
          <p:spPr>
            <a:xfrm>
              <a:off x="5389440" y="4264022"/>
              <a:ext cx="61248" cy="54019"/>
            </a:xfrm>
            <a:custGeom>
              <a:avLst/>
              <a:gdLst/>
              <a:ahLst/>
              <a:cxnLst/>
              <a:rect l="l" t="t" r="r" b="b"/>
              <a:pathLst>
                <a:path w="2313" h="2040" extrusionOk="0">
                  <a:moveTo>
                    <a:pt x="1153" y="0"/>
                  </a:moveTo>
                  <a:cubicBezTo>
                    <a:pt x="971" y="0"/>
                    <a:pt x="785" y="50"/>
                    <a:pt x="614" y="156"/>
                  </a:cubicBezTo>
                  <a:cubicBezTo>
                    <a:pt x="142" y="463"/>
                    <a:pt x="0" y="1076"/>
                    <a:pt x="307" y="1548"/>
                  </a:cubicBezTo>
                  <a:cubicBezTo>
                    <a:pt x="489" y="1867"/>
                    <a:pt x="819" y="2040"/>
                    <a:pt x="1157" y="2040"/>
                  </a:cubicBezTo>
                  <a:cubicBezTo>
                    <a:pt x="1343" y="2040"/>
                    <a:pt x="1531" y="1987"/>
                    <a:pt x="1699" y="1878"/>
                  </a:cubicBezTo>
                  <a:cubicBezTo>
                    <a:pt x="2171" y="1595"/>
                    <a:pt x="2313" y="958"/>
                    <a:pt x="2029" y="486"/>
                  </a:cubicBezTo>
                  <a:cubicBezTo>
                    <a:pt x="1829" y="178"/>
                    <a:pt x="1497" y="0"/>
                    <a:pt x="1153" y="0"/>
                  </a:cubicBezTo>
                  <a:close/>
                </a:path>
              </a:pathLst>
            </a:custGeom>
            <a:solidFill>
              <a:srgbClr val="73BC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4" name="Google Shape;1614;p25"/>
            <p:cNvSpPr/>
            <p:nvPr/>
          </p:nvSpPr>
          <p:spPr>
            <a:xfrm>
              <a:off x="5406308" y="4272522"/>
              <a:ext cx="28148" cy="36251"/>
            </a:xfrm>
            <a:custGeom>
              <a:avLst/>
              <a:gdLst/>
              <a:ahLst/>
              <a:cxnLst/>
              <a:rect l="l" t="t" r="r" b="b"/>
              <a:pathLst>
                <a:path w="1063" h="1369" extrusionOk="0">
                  <a:moveTo>
                    <a:pt x="354" y="0"/>
                  </a:moveTo>
                  <a:lnTo>
                    <a:pt x="0" y="236"/>
                  </a:lnTo>
                  <a:lnTo>
                    <a:pt x="708" y="1369"/>
                  </a:lnTo>
                  <a:lnTo>
                    <a:pt x="1062" y="1156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5" name="Google Shape;1615;p25"/>
            <p:cNvSpPr/>
            <p:nvPr/>
          </p:nvSpPr>
          <p:spPr>
            <a:xfrm>
              <a:off x="5402548" y="4276892"/>
              <a:ext cx="36278" cy="28122"/>
            </a:xfrm>
            <a:custGeom>
              <a:avLst/>
              <a:gdLst/>
              <a:ahLst/>
              <a:cxnLst/>
              <a:rect l="l" t="t" r="r" b="b"/>
              <a:pathLst>
                <a:path w="1370" h="1062" extrusionOk="0">
                  <a:moveTo>
                    <a:pt x="1133" y="0"/>
                  </a:moveTo>
                  <a:lnTo>
                    <a:pt x="1" y="708"/>
                  </a:lnTo>
                  <a:lnTo>
                    <a:pt x="213" y="1062"/>
                  </a:lnTo>
                  <a:lnTo>
                    <a:pt x="1369" y="354"/>
                  </a:lnTo>
                  <a:lnTo>
                    <a:pt x="113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6" name="Google Shape;1616;p25"/>
            <p:cNvSpPr/>
            <p:nvPr/>
          </p:nvSpPr>
          <p:spPr>
            <a:xfrm>
              <a:off x="5315639" y="4091502"/>
              <a:ext cx="81876" cy="50233"/>
            </a:xfrm>
            <a:custGeom>
              <a:avLst/>
              <a:gdLst/>
              <a:ahLst/>
              <a:cxnLst/>
              <a:rect l="l" t="t" r="r" b="b"/>
              <a:pathLst>
                <a:path w="3092" h="1897" extrusionOk="0">
                  <a:moveTo>
                    <a:pt x="2810" y="0"/>
                  </a:moveTo>
                  <a:cubicBezTo>
                    <a:pt x="2527" y="0"/>
                    <a:pt x="1946" y="243"/>
                    <a:pt x="1322" y="628"/>
                  </a:cubicBezTo>
                  <a:cubicBezTo>
                    <a:pt x="543" y="1100"/>
                    <a:pt x="1" y="1666"/>
                    <a:pt x="119" y="1832"/>
                  </a:cubicBezTo>
                  <a:cubicBezTo>
                    <a:pt x="146" y="1876"/>
                    <a:pt x="207" y="1897"/>
                    <a:pt x="294" y="1897"/>
                  </a:cubicBezTo>
                  <a:cubicBezTo>
                    <a:pt x="580" y="1897"/>
                    <a:pt x="1149" y="1669"/>
                    <a:pt x="1747" y="1289"/>
                  </a:cubicBezTo>
                  <a:cubicBezTo>
                    <a:pt x="2525" y="793"/>
                    <a:pt x="3092" y="251"/>
                    <a:pt x="2974" y="62"/>
                  </a:cubicBezTo>
                  <a:cubicBezTo>
                    <a:pt x="2948" y="20"/>
                    <a:pt x="2891" y="0"/>
                    <a:pt x="28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7380695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2">
  <p:cSld name="One column text 2">
    <p:spTree>
      <p:nvGrpSpPr>
        <p:cNvPr id="1" name="Shape 1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8" name="Google Shape;1618;p26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1619" name="Google Shape;1619;p26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0" name="Google Shape;1620;p26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1" name="Google Shape;1621;p26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2" name="Google Shape;1622;p26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3" name="Google Shape;1623;p26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4" name="Google Shape;1624;p26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5" name="Google Shape;1625;p26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6" name="Google Shape;1626;p26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7" name="Google Shape;1627;p26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8" name="Google Shape;1628;p26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9" name="Google Shape;1629;p26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0" name="Google Shape;1630;p26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1" name="Google Shape;1631;p26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2" name="Google Shape;1632;p26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3" name="Google Shape;1633;p26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4" name="Google Shape;1634;p26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5" name="Google Shape;1635;p26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6" name="Google Shape;1636;p26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7" name="Google Shape;1637;p26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8" name="Google Shape;1638;p26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9" name="Google Shape;1639;p26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0" name="Google Shape;1640;p26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1" name="Google Shape;1641;p26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2" name="Google Shape;1642;p26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643" name="Google Shape;1643;p26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44" name="Google Shape;1644;p26"/>
          <p:cNvSpPr txBox="1">
            <a:spLocks noGrp="1"/>
          </p:cNvSpPr>
          <p:nvPr>
            <p:ph type="title"/>
          </p:nvPr>
        </p:nvSpPr>
        <p:spPr>
          <a:xfrm>
            <a:off x="1662167" y="728100"/>
            <a:ext cx="56024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667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45" name="Google Shape;1645;p26"/>
          <p:cNvSpPr txBox="1">
            <a:spLocks noGrp="1"/>
          </p:cNvSpPr>
          <p:nvPr>
            <p:ph type="subTitle" idx="1"/>
          </p:nvPr>
        </p:nvSpPr>
        <p:spPr>
          <a:xfrm>
            <a:off x="1665300" y="1734333"/>
            <a:ext cx="4590800" cy="100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133">
                <a:latin typeface="Cabin"/>
                <a:ea typeface="Cabin"/>
                <a:cs typeface="Cabin"/>
                <a:sym typeface="Cabin"/>
              </a:defRPr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571518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1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7" name="Google Shape;1647;p27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1648" name="Google Shape;1648;p27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9" name="Google Shape;1649;p27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0" name="Google Shape;1650;p27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1" name="Google Shape;1651;p27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2" name="Google Shape;1652;p27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3" name="Google Shape;1653;p27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4" name="Google Shape;1654;p27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5" name="Google Shape;1655;p27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6" name="Google Shape;1656;p27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7" name="Google Shape;1657;p27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8" name="Google Shape;1658;p27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9" name="Google Shape;1659;p27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0" name="Google Shape;1660;p27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1" name="Google Shape;1661;p27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2" name="Google Shape;1662;p27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3" name="Google Shape;1663;p27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4" name="Google Shape;1664;p27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5" name="Google Shape;1665;p27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6" name="Google Shape;1666;p27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7" name="Google Shape;1667;p27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8" name="Google Shape;1668;p27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9" name="Google Shape;1669;p27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0" name="Google Shape;1670;p27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1" name="Google Shape;1671;p27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672" name="Google Shape;1672;p27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73" name="Google Shape;1673;p27"/>
          <p:cNvSpPr txBox="1">
            <a:spLocks noGrp="1"/>
          </p:cNvSpPr>
          <p:nvPr>
            <p:ph type="title"/>
          </p:nvPr>
        </p:nvSpPr>
        <p:spPr>
          <a:xfrm>
            <a:off x="1662167" y="728100"/>
            <a:ext cx="56024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667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74" name="Google Shape;1674;p27"/>
          <p:cNvSpPr txBox="1">
            <a:spLocks noGrp="1"/>
          </p:cNvSpPr>
          <p:nvPr>
            <p:ph type="subTitle" idx="1"/>
          </p:nvPr>
        </p:nvSpPr>
        <p:spPr>
          <a:xfrm>
            <a:off x="1665300" y="1734333"/>
            <a:ext cx="5488000" cy="100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  <a:defRPr sz="2133">
                <a:latin typeface="Cabin"/>
                <a:ea typeface="Cabin"/>
                <a:cs typeface="Cabin"/>
                <a:sym typeface="Cabin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1675" name="Google Shape;1675;p27"/>
          <p:cNvGrpSpPr/>
          <p:nvPr/>
        </p:nvGrpSpPr>
        <p:grpSpPr>
          <a:xfrm rot="1062179">
            <a:off x="925266" y="6160533"/>
            <a:ext cx="571565" cy="284183"/>
            <a:chOff x="3561050" y="1681425"/>
            <a:chExt cx="428650" cy="213125"/>
          </a:xfrm>
        </p:grpSpPr>
        <p:sp>
          <p:nvSpPr>
            <p:cNvPr id="1676" name="Google Shape;1676;p27"/>
            <p:cNvSpPr/>
            <p:nvPr/>
          </p:nvSpPr>
          <p:spPr>
            <a:xfrm>
              <a:off x="3561050" y="1681425"/>
              <a:ext cx="428650" cy="213125"/>
            </a:xfrm>
            <a:custGeom>
              <a:avLst/>
              <a:gdLst/>
              <a:ahLst/>
              <a:cxnLst/>
              <a:rect l="l" t="t" r="r" b="b"/>
              <a:pathLst>
                <a:path w="17146" h="8525" extrusionOk="0">
                  <a:moveTo>
                    <a:pt x="2321" y="1"/>
                  </a:moveTo>
                  <a:cubicBezTo>
                    <a:pt x="1361" y="1"/>
                    <a:pt x="528" y="739"/>
                    <a:pt x="434" y="1744"/>
                  </a:cubicBezTo>
                  <a:lnTo>
                    <a:pt x="100" y="5280"/>
                  </a:lnTo>
                  <a:cubicBezTo>
                    <a:pt x="0" y="6314"/>
                    <a:pt x="801" y="7248"/>
                    <a:pt x="1835" y="7348"/>
                  </a:cubicBezTo>
                  <a:lnTo>
                    <a:pt x="14644" y="8515"/>
                  </a:lnTo>
                  <a:cubicBezTo>
                    <a:pt x="14705" y="8521"/>
                    <a:pt x="14765" y="8524"/>
                    <a:pt x="14825" y="8524"/>
                  </a:cubicBezTo>
                  <a:cubicBezTo>
                    <a:pt x="15785" y="8524"/>
                    <a:pt x="16618" y="7785"/>
                    <a:pt x="16712" y="6781"/>
                  </a:cubicBezTo>
                  <a:lnTo>
                    <a:pt x="17046" y="3278"/>
                  </a:lnTo>
                  <a:cubicBezTo>
                    <a:pt x="17146" y="2211"/>
                    <a:pt x="16345" y="1277"/>
                    <a:pt x="15311" y="1177"/>
                  </a:cubicBezTo>
                  <a:lnTo>
                    <a:pt x="2502" y="9"/>
                  </a:lnTo>
                  <a:cubicBezTo>
                    <a:pt x="2441" y="3"/>
                    <a:pt x="2381" y="1"/>
                    <a:pt x="232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7" name="Google Shape;1677;p27"/>
            <p:cNvSpPr/>
            <p:nvPr/>
          </p:nvSpPr>
          <p:spPr>
            <a:xfrm>
              <a:off x="3561050" y="1681425"/>
              <a:ext cx="216850" cy="197875"/>
            </a:xfrm>
            <a:custGeom>
              <a:avLst/>
              <a:gdLst/>
              <a:ahLst/>
              <a:cxnLst/>
              <a:rect l="l" t="t" r="r" b="b"/>
              <a:pathLst>
                <a:path w="8674" h="7915" extrusionOk="0">
                  <a:moveTo>
                    <a:pt x="2321" y="1"/>
                  </a:moveTo>
                  <a:cubicBezTo>
                    <a:pt x="1361" y="1"/>
                    <a:pt x="528" y="739"/>
                    <a:pt x="434" y="1744"/>
                  </a:cubicBezTo>
                  <a:lnTo>
                    <a:pt x="100" y="5280"/>
                  </a:lnTo>
                  <a:cubicBezTo>
                    <a:pt x="0" y="6314"/>
                    <a:pt x="801" y="7248"/>
                    <a:pt x="1835" y="7348"/>
                  </a:cubicBezTo>
                  <a:lnTo>
                    <a:pt x="8006" y="7915"/>
                  </a:lnTo>
                  <a:lnTo>
                    <a:pt x="8673" y="576"/>
                  </a:lnTo>
                  <a:lnTo>
                    <a:pt x="2502" y="9"/>
                  </a:lnTo>
                  <a:cubicBezTo>
                    <a:pt x="2441" y="3"/>
                    <a:pt x="2381" y="1"/>
                    <a:pt x="232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8" name="Google Shape;1678;p27"/>
            <p:cNvSpPr/>
            <p:nvPr/>
          </p:nvSpPr>
          <p:spPr>
            <a:xfrm>
              <a:off x="3561050" y="1810075"/>
              <a:ext cx="417825" cy="84475"/>
            </a:xfrm>
            <a:custGeom>
              <a:avLst/>
              <a:gdLst/>
              <a:ahLst/>
              <a:cxnLst/>
              <a:rect l="l" t="t" r="r" b="b"/>
              <a:pathLst>
                <a:path w="16713" h="3379" extrusionOk="0">
                  <a:moveTo>
                    <a:pt x="134" y="0"/>
                  </a:moveTo>
                  <a:lnTo>
                    <a:pt x="100" y="134"/>
                  </a:lnTo>
                  <a:cubicBezTo>
                    <a:pt x="0" y="1168"/>
                    <a:pt x="801" y="2102"/>
                    <a:pt x="1835" y="2202"/>
                  </a:cubicBezTo>
                  <a:lnTo>
                    <a:pt x="14644" y="3369"/>
                  </a:lnTo>
                  <a:cubicBezTo>
                    <a:pt x="14705" y="3375"/>
                    <a:pt x="14765" y="3378"/>
                    <a:pt x="14825" y="3378"/>
                  </a:cubicBezTo>
                  <a:cubicBezTo>
                    <a:pt x="15785" y="3378"/>
                    <a:pt x="16618" y="2639"/>
                    <a:pt x="16712" y="1635"/>
                  </a:cubicBezTo>
                  <a:lnTo>
                    <a:pt x="16712" y="1501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lt2">
                <a:alpha val="611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79" name="Google Shape;1679;p27"/>
          <p:cNvGrpSpPr/>
          <p:nvPr/>
        </p:nvGrpSpPr>
        <p:grpSpPr>
          <a:xfrm>
            <a:off x="0" y="5295001"/>
            <a:ext cx="925133" cy="2186033"/>
            <a:chOff x="3086550" y="433250"/>
            <a:chExt cx="693850" cy="1639525"/>
          </a:xfrm>
        </p:grpSpPr>
        <p:sp>
          <p:nvSpPr>
            <p:cNvPr id="1680" name="Google Shape;1680;p27"/>
            <p:cNvSpPr/>
            <p:nvPr/>
          </p:nvSpPr>
          <p:spPr>
            <a:xfrm>
              <a:off x="3086550" y="433250"/>
              <a:ext cx="693850" cy="1639525"/>
            </a:xfrm>
            <a:custGeom>
              <a:avLst/>
              <a:gdLst/>
              <a:ahLst/>
              <a:cxnLst/>
              <a:rect l="l" t="t" r="r" b="b"/>
              <a:pathLst>
                <a:path w="27754" h="65581" extrusionOk="0">
                  <a:moveTo>
                    <a:pt x="19614" y="1"/>
                  </a:moveTo>
                  <a:lnTo>
                    <a:pt x="0" y="62879"/>
                  </a:lnTo>
                  <a:lnTo>
                    <a:pt x="8173" y="65581"/>
                  </a:lnTo>
                  <a:lnTo>
                    <a:pt x="27753" y="2703"/>
                  </a:lnTo>
                  <a:lnTo>
                    <a:pt x="1961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1" name="Google Shape;1681;p27"/>
            <p:cNvSpPr/>
            <p:nvPr/>
          </p:nvSpPr>
          <p:spPr>
            <a:xfrm>
              <a:off x="3641950" y="506650"/>
              <a:ext cx="125100" cy="55050"/>
            </a:xfrm>
            <a:custGeom>
              <a:avLst/>
              <a:gdLst/>
              <a:ahLst/>
              <a:cxnLst/>
              <a:rect l="l" t="t" r="r" b="b"/>
              <a:pathLst>
                <a:path w="5004" h="2202" extrusionOk="0">
                  <a:moveTo>
                    <a:pt x="234" y="0"/>
                  </a:moveTo>
                  <a:lnTo>
                    <a:pt x="0" y="734"/>
                  </a:lnTo>
                  <a:lnTo>
                    <a:pt x="4803" y="2202"/>
                  </a:lnTo>
                  <a:lnTo>
                    <a:pt x="5004" y="1501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2" name="Google Shape;1682;p27"/>
            <p:cNvSpPr/>
            <p:nvPr/>
          </p:nvSpPr>
          <p:spPr>
            <a:xfrm>
              <a:off x="3551875" y="797675"/>
              <a:ext cx="125125" cy="55075"/>
            </a:xfrm>
            <a:custGeom>
              <a:avLst/>
              <a:gdLst/>
              <a:ahLst/>
              <a:cxnLst/>
              <a:rect l="l" t="t" r="r" b="b"/>
              <a:pathLst>
                <a:path w="5005" h="2203" extrusionOk="0">
                  <a:moveTo>
                    <a:pt x="201" y="1"/>
                  </a:moveTo>
                  <a:lnTo>
                    <a:pt x="0" y="735"/>
                  </a:lnTo>
                  <a:lnTo>
                    <a:pt x="4771" y="2202"/>
                  </a:lnTo>
                  <a:lnTo>
                    <a:pt x="5004" y="1502"/>
                  </a:lnTo>
                  <a:lnTo>
                    <a:pt x="20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3" name="Google Shape;1683;p27"/>
            <p:cNvSpPr/>
            <p:nvPr/>
          </p:nvSpPr>
          <p:spPr>
            <a:xfrm>
              <a:off x="3683625" y="573350"/>
              <a:ext cx="68425" cy="37550"/>
            </a:xfrm>
            <a:custGeom>
              <a:avLst/>
              <a:gdLst/>
              <a:ahLst/>
              <a:cxnLst/>
              <a:rect l="l" t="t" r="r" b="b"/>
              <a:pathLst>
                <a:path w="2737" h="1502" extrusionOk="0">
                  <a:moveTo>
                    <a:pt x="234" y="1"/>
                  </a:moveTo>
                  <a:lnTo>
                    <a:pt x="1" y="701"/>
                  </a:lnTo>
                  <a:lnTo>
                    <a:pt x="2503" y="1502"/>
                  </a:lnTo>
                  <a:lnTo>
                    <a:pt x="2736" y="768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4" name="Google Shape;1684;p27"/>
            <p:cNvSpPr/>
            <p:nvPr/>
          </p:nvSpPr>
          <p:spPr>
            <a:xfrm>
              <a:off x="3668625" y="621725"/>
              <a:ext cx="68400" cy="37550"/>
            </a:xfrm>
            <a:custGeom>
              <a:avLst/>
              <a:gdLst/>
              <a:ahLst/>
              <a:cxnLst/>
              <a:rect l="l" t="t" r="r" b="b"/>
              <a:pathLst>
                <a:path w="2736" h="1502" extrusionOk="0">
                  <a:moveTo>
                    <a:pt x="234" y="0"/>
                  </a:moveTo>
                  <a:lnTo>
                    <a:pt x="0" y="701"/>
                  </a:lnTo>
                  <a:lnTo>
                    <a:pt x="2502" y="1501"/>
                  </a:lnTo>
                  <a:lnTo>
                    <a:pt x="2736" y="768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5" name="Google Shape;1685;p27"/>
            <p:cNvSpPr/>
            <p:nvPr/>
          </p:nvSpPr>
          <p:spPr>
            <a:xfrm>
              <a:off x="3653625" y="670100"/>
              <a:ext cx="68400" cy="37550"/>
            </a:xfrm>
            <a:custGeom>
              <a:avLst/>
              <a:gdLst/>
              <a:ahLst/>
              <a:cxnLst/>
              <a:rect l="l" t="t" r="r" b="b"/>
              <a:pathLst>
                <a:path w="2736" h="1502" extrusionOk="0">
                  <a:moveTo>
                    <a:pt x="234" y="0"/>
                  </a:moveTo>
                  <a:lnTo>
                    <a:pt x="0" y="734"/>
                  </a:lnTo>
                  <a:lnTo>
                    <a:pt x="2502" y="1501"/>
                  </a:lnTo>
                  <a:lnTo>
                    <a:pt x="2735" y="767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6" name="Google Shape;1686;p27"/>
            <p:cNvSpPr/>
            <p:nvPr/>
          </p:nvSpPr>
          <p:spPr>
            <a:xfrm>
              <a:off x="3638600" y="718450"/>
              <a:ext cx="68400" cy="37550"/>
            </a:xfrm>
            <a:custGeom>
              <a:avLst/>
              <a:gdLst/>
              <a:ahLst/>
              <a:cxnLst/>
              <a:rect l="l" t="t" r="r" b="b"/>
              <a:pathLst>
                <a:path w="2736" h="1502" extrusionOk="0">
                  <a:moveTo>
                    <a:pt x="201" y="1"/>
                  </a:moveTo>
                  <a:lnTo>
                    <a:pt x="1" y="735"/>
                  </a:lnTo>
                  <a:lnTo>
                    <a:pt x="2502" y="1502"/>
                  </a:lnTo>
                  <a:lnTo>
                    <a:pt x="2736" y="768"/>
                  </a:lnTo>
                  <a:lnTo>
                    <a:pt x="20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7" name="Google Shape;1687;p27"/>
            <p:cNvSpPr/>
            <p:nvPr/>
          </p:nvSpPr>
          <p:spPr>
            <a:xfrm>
              <a:off x="3622750" y="766825"/>
              <a:ext cx="69250" cy="37550"/>
            </a:xfrm>
            <a:custGeom>
              <a:avLst/>
              <a:gdLst/>
              <a:ahLst/>
              <a:cxnLst/>
              <a:rect l="l" t="t" r="r" b="b"/>
              <a:pathLst>
                <a:path w="2770" h="1502" extrusionOk="0">
                  <a:moveTo>
                    <a:pt x="234" y="0"/>
                  </a:moveTo>
                  <a:lnTo>
                    <a:pt x="1" y="734"/>
                  </a:lnTo>
                  <a:lnTo>
                    <a:pt x="2536" y="1502"/>
                  </a:lnTo>
                  <a:lnTo>
                    <a:pt x="2769" y="801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8" name="Google Shape;1688;p27"/>
            <p:cNvSpPr/>
            <p:nvPr/>
          </p:nvSpPr>
          <p:spPr>
            <a:xfrm>
              <a:off x="3460975" y="1088725"/>
              <a:ext cx="125125" cy="55050"/>
            </a:xfrm>
            <a:custGeom>
              <a:avLst/>
              <a:gdLst/>
              <a:ahLst/>
              <a:cxnLst/>
              <a:rect l="l" t="t" r="r" b="b"/>
              <a:pathLst>
                <a:path w="5005" h="2202" extrusionOk="0">
                  <a:moveTo>
                    <a:pt x="234" y="0"/>
                  </a:moveTo>
                  <a:lnTo>
                    <a:pt x="1" y="701"/>
                  </a:lnTo>
                  <a:lnTo>
                    <a:pt x="4771" y="2202"/>
                  </a:lnTo>
                  <a:lnTo>
                    <a:pt x="5004" y="1468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9" name="Google Shape;1689;p27"/>
            <p:cNvSpPr/>
            <p:nvPr/>
          </p:nvSpPr>
          <p:spPr>
            <a:xfrm>
              <a:off x="3592725" y="863550"/>
              <a:ext cx="68425" cy="38400"/>
            </a:xfrm>
            <a:custGeom>
              <a:avLst/>
              <a:gdLst/>
              <a:ahLst/>
              <a:cxnLst/>
              <a:rect l="l" t="t" r="r" b="b"/>
              <a:pathLst>
                <a:path w="2737" h="1536" extrusionOk="0">
                  <a:moveTo>
                    <a:pt x="234" y="1"/>
                  </a:moveTo>
                  <a:lnTo>
                    <a:pt x="1" y="735"/>
                  </a:lnTo>
                  <a:lnTo>
                    <a:pt x="2536" y="1535"/>
                  </a:lnTo>
                  <a:lnTo>
                    <a:pt x="2736" y="801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0" name="Google Shape;1690;p27"/>
            <p:cNvSpPr/>
            <p:nvPr/>
          </p:nvSpPr>
          <p:spPr>
            <a:xfrm>
              <a:off x="3577725" y="912750"/>
              <a:ext cx="68400" cy="37575"/>
            </a:xfrm>
            <a:custGeom>
              <a:avLst/>
              <a:gdLst/>
              <a:ahLst/>
              <a:cxnLst/>
              <a:rect l="l" t="t" r="r" b="b"/>
              <a:pathLst>
                <a:path w="2736" h="1503" extrusionOk="0">
                  <a:moveTo>
                    <a:pt x="234" y="1"/>
                  </a:moveTo>
                  <a:lnTo>
                    <a:pt x="1" y="701"/>
                  </a:lnTo>
                  <a:lnTo>
                    <a:pt x="2536" y="1502"/>
                  </a:lnTo>
                  <a:lnTo>
                    <a:pt x="2736" y="768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1" name="Google Shape;1691;p27"/>
            <p:cNvSpPr/>
            <p:nvPr/>
          </p:nvSpPr>
          <p:spPr>
            <a:xfrm>
              <a:off x="3562725" y="961125"/>
              <a:ext cx="68400" cy="37550"/>
            </a:xfrm>
            <a:custGeom>
              <a:avLst/>
              <a:gdLst/>
              <a:ahLst/>
              <a:cxnLst/>
              <a:rect l="l" t="t" r="r" b="b"/>
              <a:pathLst>
                <a:path w="2736" h="1502" extrusionOk="0">
                  <a:moveTo>
                    <a:pt x="234" y="1"/>
                  </a:moveTo>
                  <a:lnTo>
                    <a:pt x="0" y="701"/>
                  </a:lnTo>
                  <a:lnTo>
                    <a:pt x="2502" y="1502"/>
                  </a:lnTo>
                  <a:lnTo>
                    <a:pt x="2735" y="768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2" name="Google Shape;1692;p27"/>
            <p:cNvSpPr/>
            <p:nvPr/>
          </p:nvSpPr>
          <p:spPr>
            <a:xfrm>
              <a:off x="3547700" y="1009500"/>
              <a:ext cx="68400" cy="37550"/>
            </a:xfrm>
            <a:custGeom>
              <a:avLst/>
              <a:gdLst/>
              <a:ahLst/>
              <a:cxnLst/>
              <a:rect l="l" t="t" r="r" b="b"/>
              <a:pathLst>
                <a:path w="2736" h="1502" extrusionOk="0">
                  <a:moveTo>
                    <a:pt x="234" y="0"/>
                  </a:moveTo>
                  <a:lnTo>
                    <a:pt x="1" y="734"/>
                  </a:lnTo>
                  <a:lnTo>
                    <a:pt x="2502" y="1501"/>
                  </a:lnTo>
                  <a:lnTo>
                    <a:pt x="2736" y="768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3" name="Google Shape;1693;p27"/>
            <p:cNvSpPr/>
            <p:nvPr/>
          </p:nvSpPr>
          <p:spPr>
            <a:xfrm>
              <a:off x="3532700" y="1057875"/>
              <a:ext cx="68400" cy="37550"/>
            </a:xfrm>
            <a:custGeom>
              <a:avLst/>
              <a:gdLst/>
              <a:ahLst/>
              <a:cxnLst/>
              <a:rect l="l" t="t" r="r" b="b"/>
              <a:pathLst>
                <a:path w="2736" h="1502" extrusionOk="0">
                  <a:moveTo>
                    <a:pt x="200" y="0"/>
                  </a:moveTo>
                  <a:lnTo>
                    <a:pt x="0" y="734"/>
                  </a:lnTo>
                  <a:lnTo>
                    <a:pt x="2502" y="1501"/>
                  </a:lnTo>
                  <a:lnTo>
                    <a:pt x="2736" y="767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4" name="Google Shape;1694;p27"/>
            <p:cNvSpPr/>
            <p:nvPr/>
          </p:nvSpPr>
          <p:spPr>
            <a:xfrm>
              <a:off x="3370075" y="1379775"/>
              <a:ext cx="125125" cy="55050"/>
            </a:xfrm>
            <a:custGeom>
              <a:avLst/>
              <a:gdLst/>
              <a:ahLst/>
              <a:cxnLst/>
              <a:rect l="l" t="t" r="r" b="b"/>
              <a:pathLst>
                <a:path w="5005" h="2202" extrusionOk="0">
                  <a:moveTo>
                    <a:pt x="234" y="0"/>
                  </a:moveTo>
                  <a:lnTo>
                    <a:pt x="1" y="734"/>
                  </a:lnTo>
                  <a:lnTo>
                    <a:pt x="4771" y="2202"/>
                  </a:lnTo>
                  <a:lnTo>
                    <a:pt x="5004" y="1468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5" name="Google Shape;1695;p27"/>
            <p:cNvSpPr/>
            <p:nvPr/>
          </p:nvSpPr>
          <p:spPr>
            <a:xfrm>
              <a:off x="3501850" y="1154600"/>
              <a:ext cx="69225" cy="37550"/>
            </a:xfrm>
            <a:custGeom>
              <a:avLst/>
              <a:gdLst/>
              <a:ahLst/>
              <a:cxnLst/>
              <a:rect l="l" t="t" r="r" b="b"/>
              <a:pathLst>
                <a:path w="2769" h="1502" extrusionOk="0">
                  <a:moveTo>
                    <a:pt x="234" y="1"/>
                  </a:moveTo>
                  <a:lnTo>
                    <a:pt x="0" y="734"/>
                  </a:lnTo>
                  <a:lnTo>
                    <a:pt x="2535" y="1502"/>
                  </a:lnTo>
                  <a:lnTo>
                    <a:pt x="2769" y="801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6" name="Google Shape;1696;p27"/>
            <p:cNvSpPr/>
            <p:nvPr/>
          </p:nvSpPr>
          <p:spPr>
            <a:xfrm>
              <a:off x="3486825" y="1202975"/>
              <a:ext cx="69250" cy="38375"/>
            </a:xfrm>
            <a:custGeom>
              <a:avLst/>
              <a:gdLst/>
              <a:ahLst/>
              <a:cxnLst/>
              <a:rect l="l" t="t" r="r" b="b"/>
              <a:pathLst>
                <a:path w="2770" h="1535" extrusionOk="0">
                  <a:moveTo>
                    <a:pt x="234" y="0"/>
                  </a:moveTo>
                  <a:lnTo>
                    <a:pt x="1" y="734"/>
                  </a:lnTo>
                  <a:lnTo>
                    <a:pt x="2536" y="1535"/>
                  </a:lnTo>
                  <a:lnTo>
                    <a:pt x="2769" y="801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7" name="Google Shape;1697;p27"/>
            <p:cNvSpPr/>
            <p:nvPr/>
          </p:nvSpPr>
          <p:spPr>
            <a:xfrm>
              <a:off x="3471825" y="1252175"/>
              <a:ext cx="68400" cy="37550"/>
            </a:xfrm>
            <a:custGeom>
              <a:avLst/>
              <a:gdLst/>
              <a:ahLst/>
              <a:cxnLst/>
              <a:rect l="l" t="t" r="r" b="b"/>
              <a:pathLst>
                <a:path w="2736" h="1502" extrusionOk="0">
                  <a:moveTo>
                    <a:pt x="234" y="0"/>
                  </a:moveTo>
                  <a:lnTo>
                    <a:pt x="0" y="701"/>
                  </a:lnTo>
                  <a:lnTo>
                    <a:pt x="2535" y="1501"/>
                  </a:lnTo>
                  <a:lnTo>
                    <a:pt x="2735" y="768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8" name="Google Shape;1698;p27"/>
            <p:cNvSpPr/>
            <p:nvPr/>
          </p:nvSpPr>
          <p:spPr>
            <a:xfrm>
              <a:off x="3456800" y="1300550"/>
              <a:ext cx="68425" cy="37550"/>
            </a:xfrm>
            <a:custGeom>
              <a:avLst/>
              <a:gdLst/>
              <a:ahLst/>
              <a:cxnLst/>
              <a:rect l="l" t="t" r="r" b="b"/>
              <a:pathLst>
                <a:path w="2737" h="1502" extrusionOk="0">
                  <a:moveTo>
                    <a:pt x="234" y="0"/>
                  </a:moveTo>
                  <a:lnTo>
                    <a:pt x="1" y="701"/>
                  </a:lnTo>
                  <a:lnTo>
                    <a:pt x="2503" y="1501"/>
                  </a:lnTo>
                  <a:lnTo>
                    <a:pt x="2736" y="767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9" name="Google Shape;1699;p27"/>
            <p:cNvSpPr/>
            <p:nvPr/>
          </p:nvSpPr>
          <p:spPr>
            <a:xfrm>
              <a:off x="3441800" y="1348900"/>
              <a:ext cx="68400" cy="37550"/>
            </a:xfrm>
            <a:custGeom>
              <a:avLst/>
              <a:gdLst/>
              <a:ahLst/>
              <a:cxnLst/>
              <a:rect l="l" t="t" r="r" b="b"/>
              <a:pathLst>
                <a:path w="2736" h="1502" extrusionOk="0">
                  <a:moveTo>
                    <a:pt x="234" y="1"/>
                  </a:moveTo>
                  <a:lnTo>
                    <a:pt x="0" y="735"/>
                  </a:lnTo>
                  <a:lnTo>
                    <a:pt x="2502" y="1502"/>
                  </a:lnTo>
                  <a:lnTo>
                    <a:pt x="2736" y="768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0" name="Google Shape;1700;p27"/>
            <p:cNvSpPr/>
            <p:nvPr/>
          </p:nvSpPr>
          <p:spPr>
            <a:xfrm>
              <a:off x="3279175" y="1669975"/>
              <a:ext cx="125125" cy="55900"/>
            </a:xfrm>
            <a:custGeom>
              <a:avLst/>
              <a:gdLst/>
              <a:ahLst/>
              <a:cxnLst/>
              <a:rect l="l" t="t" r="r" b="b"/>
              <a:pathLst>
                <a:path w="5005" h="2236" extrusionOk="0">
                  <a:moveTo>
                    <a:pt x="234" y="0"/>
                  </a:moveTo>
                  <a:lnTo>
                    <a:pt x="1" y="734"/>
                  </a:lnTo>
                  <a:lnTo>
                    <a:pt x="4804" y="2235"/>
                  </a:lnTo>
                  <a:lnTo>
                    <a:pt x="5004" y="1501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1" name="Google Shape;1701;p27"/>
            <p:cNvSpPr/>
            <p:nvPr/>
          </p:nvSpPr>
          <p:spPr>
            <a:xfrm>
              <a:off x="3411775" y="1445650"/>
              <a:ext cx="68400" cy="37550"/>
            </a:xfrm>
            <a:custGeom>
              <a:avLst/>
              <a:gdLst/>
              <a:ahLst/>
              <a:cxnLst/>
              <a:rect l="l" t="t" r="r" b="b"/>
              <a:pathLst>
                <a:path w="2736" h="1502" extrusionOk="0">
                  <a:moveTo>
                    <a:pt x="201" y="0"/>
                  </a:moveTo>
                  <a:lnTo>
                    <a:pt x="0" y="734"/>
                  </a:lnTo>
                  <a:lnTo>
                    <a:pt x="2502" y="1501"/>
                  </a:lnTo>
                  <a:lnTo>
                    <a:pt x="2736" y="801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2" name="Google Shape;1702;p27"/>
            <p:cNvSpPr/>
            <p:nvPr/>
          </p:nvSpPr>
          <p:spPr>
            <a:xfrm>
              <a:off x="3396775" y="1494000"/>
              <a:ext cx="68400" cy="37575"/>
            </a:xfrm>
            <a:custGeom>
              <a:avLst/>
              <a:gdLst/>
              <a:ahLst/>
              <a:cxnLst/>
              <a:rect l="l" t="t" r="r" b="b"/>
              <a:pathLst>
                <a:path w="2736" h="1503" extrusionOk="0">
                  <a:moveTo>
                    <a:pt x="200" y="1"/>
                  </a:moveTo>
                  <a:lnTo>
                    <a:pt x="0" y="735"/>
                  </a:lnTo>
                  <a:lnTo>
                    <a:pt x="2502" y="1502"/>
                  </a:lnTo>
                  <a:lnTo>
                    <a:pt x="2735" y="802"/>
                  </a:lnTo>
                  <a:lnTo>
                    <a:pt x="20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3" name="Google Shape;1703;p27"/>
            <p:cNvSpPr/>
            <p:nvPr/>
          </p:nvSpPr>
          <p:spPr>
            <a:xfrm>
              <a:off x="3380925" y="1542375"/>
              <a:ext cx="69225" cy="38400"/>
            </a:xfrm>
            <a:custGeom>
              <a:avLst/>
              <a:gdLst/>
              <a:ahLst/>
              <a:cxnLst/>
              <a:rect l="l" t="t" r="r" b="b"/>
              <a:pathLst>
                <a:path w="2769" h="1536" extrusionOk="0">
                  <a:moveTo>
                    <a:pt x="234" y="1"/>
                  </a:moveTo>
                  <a:lnTo>
                    <a:pt x="0" y="735"/>
                  </a:lnTo>
                  <a:lnTo>
                    <a:pt x="2535" y="1535"/>
                  </a:lnTo>
                  <a:lnTo>
                    <a:pt x="2769" y="801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4" name="Google Shape;1704;p27"/>
            <p:cNvSpPr/>
            <p:nvPr/>
          </p:nvSpPr>
          <p:spPr>
            <a:xfrm>
              <a:off x="3365900" y="1590750"/>
              <a:ext cx="68425" cy="38375"/>
            </a:xfrm>
            <a:custGeom>
              <a:avLst/>
              <a:gdLst/>
              <a:ahLst/>
              <a:cxnLst/>
              <a:rect l="l" t="t" r="r" b="b"/>
              <a:pathLst>
                <a:path w="2737" h="1535" extrusionOk="0">
                  <a:moveTo>
                    <a:pt x="234" y="0"/>
                  </a:moveTo>
                  <a:lnTo>
                    <a:pt x="1" y="734"/>
                  </a:lnTo>
                  <a:lnTo>
                    <a:pt x="2536" y="1535"/>
                  </a:lnTo>
                  <a:lnTo>
                    <a:pt x="2736" y="801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5" name="Google Shape;1705;p27"/>
            <p:cNvSpPr/>
            <p:nvPr/>
          </p:nvSpPr>
          <p:spPr>
            <a:xfrm>
              <a:off x="3350900" y="1639950"/>
              <a:ext cx="68400" cy="37550"/>
            </a:xfrm>
            <a:custGeom>
              <a:avLst/>
              <a:gdLst/>
              <a:ahLst/>
              <a:cxnLst/>
              <a:rect l="l" t="t" r="r" b="b"/>
              <a:pathLst>
                <a:path w="2736" h="1502" extrusionOk="0">
                  <a:moveTo>
                    <a:pt x="234" y="0"/>
                  </a:moveTo>
                  <a:lnTo>
                    <a:pt x="0" y="701"/>
                  </a:lnTo>
                  <a:lnTo>
                    <a:pt x="2536" y="1502"/>
                  </a:lnTo>
                  <a:lnTo>
                    <a:pt x="2736" y="768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6" name="Google Shape;1706;p27"/>
            <p:cNvSpPr/>
            <p:nvPr/>
          </p:nvSpPr>
          <p:spPr>
            <a:xfrm>
              <a:off x="3320875" y="1736675"/>
              <a:ext cx="68400" cy="37550"/>
            </a:xfrm>
            <a:custGeom>
              <a:avLst/>
              <a:gdLst/>
              <a:ahLst/>
              <a:cxnLst/>
              <a:rect l="l" t="t" r="r" b="b"/>
              <a:pathLst>
                <a:path w="2736" h="1502" extrusionOk="0">
                  <a:moveTo>
                    <a:pt x="234" y="1"/>
                  </a:moveTo>
                  <a:lnTo>
                    <a:pt x="1" y="735"/>
                  </a:lnTo>
                  <a:lnTo>
                    <a:pt x="2502" y="1502"/>
                  </a:lnTo>
                  <a:lnTo>
                    <a:pt x="2736" y="768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7" name="Google Shape;1707;p27"/>
            <p:cNvSpPr/>
            <p:nvPr/>
          </p:nvSpPr>
          <p:spPr>
            <a:xfrm>
              <a:off x="3305875" y="1785050"/>
              <a:ext cx="68400" cy="37550"/>
            </a:xfrm>
            <a:custGeom>
              <a:avLst/>
              <a:gdLst/>
              <a:ahLst/>
              <a:cxnLst/>
              <a:rect l="l" t="t" r="r" b="b"/>
              <a:pathLst>
                <a:path w="2736" h="1502" extrusionOk="0">
                  <a:moveTo>
                    <a:pt x="234" y="1"/>
                  </a:moveTo>
                  <a:lnTo>
                    <a:pt x="0" y="734"/>
                  </a:lnTo>
                  <a:lnTo>
                    <a:pt x="2502" y="1502"/>
                  </a:lnTo>
                  <a:lnTo>
                    <a:pt x="2735" y="801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8" name="Google Shape;1708;p27"/>
            <p:cNvSpPr/>
            <p:nvPr/>
          </p:nvSpPr>
          <p:spPr>
            <a:xfrm>
              <a:off x="3290850" y="1833425"/>
              <a:ext cx="68400" cy="37550"/>
            </a:xfrm>
            <a:custGeom>
              <a:avLst/>
              <a:gdLst/>
              <a:ahLst/>
              <a:cxnLst/>
              <a:rect l="l" t="t" r="r" b="b"/>
              <a:pathLst>
                <a:path w="2736" h="1502" extrusionOk="0">
                  <a:moveTo>
                    <a:pt x="201" y="0"/>
                  </a:moveTo>
                  <a:lnTo>
                    <a:pt x="1" y="734"/>
                  </a:lnTo>
                  <a:lnTo>
                    <a:pt x="2502" y="1501"/>
                  </a:lnTo>
                  <a:lnTo>
                    <a:pt x="2736" y="801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9" name="Google Shape;1709;p27"/>
            <p:cNvSpPr/>
            <p:nvPr/>
          </p:nvSpPr>
          <p:spPr>
            <a:xfrm>
              <a:off x="3275850" y="1881800"/>
              <a:ext cx="68400" cy="38375"/>
            </a:xfrm>
            <a:custGeom>
              <a:avLst/>
              <a:gdLst/>
              <a:ahLst/>
              <a:cxnLst/>
              <a:rect l="l" t="t" r="r" b="b"/>
              <a:pathLst>
                <a:path w="2736" h="1535" extrusionOk="0">
                  <a:moveTo>
                    <a:pt x="200" y="0"/>
                  </a:moveTo>
                  <a:lnTo>
                    <a:pt x="0" y="734"/>
                  </a:lnTo>
                  <a:lnTo>
                    <a:pt x="2502" y="1534"/>
                  </a:lnTo>
                  <a:lnTo>
                    <a:pt x="2736" y="801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8586307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1" name="Google Shape;1711;p28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1712" name="Google Shape;1712;p28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3" name="Google Shape;1713;p28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4" name="Google Shape;1714;p28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5" name="Google Shape;1715;p28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6" name="Google Shape;1716;p28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7" name="Google Shape;1717;p28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8" name="Google Shape;1718;p28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9" name="Google Shape;1719;p28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0" name="Google Shape;1720;p28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1" name="Google Shape;1721;p28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2" name="Google Shape;1722;p28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3" name="Google Shape;1723;p28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4" name="Google Shape;1724;p28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5" name="Google Shape;1725;p28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6" name="Google Shape;1726;p28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7" name="Google Shape;1727;p28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8" name="Google Shape;1728;p28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9" name="Google Shape;1729;p28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0" name="Google Shape;1730;p28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1" name="Google Shape;1731;p28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2" name="Google Shape;1732;p28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3" name="Google Shape;1733;p28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4" name="Google Shape;1734;p28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5" name="Google Shape;1735;p28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736" name="Google Shape;1736;p28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37" name="Google Shape;1737;p28"/>
          <p:cNvSpPr txBox="1">
            <a:spLocks noGrp="1"/>
          </p:cNvSpPr>
          <p:nvPr>
            <p:ph type="title"/>
          </p:nvPr>
        </p:nvSpPr>
        <p:spPr>
          <a:xfrm>
            <a:off x="1662167" y="728100"/>
            <a:ext cx="56024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667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38" name="Google Shape;1738;p28"/>
          <p:cNvSpPr txBox="1">
            <a:spLocks noGrp="1"/>
          </p:cNvSpPr>
          <p:nvPr>
            <p:ph type="subTitle" idx="1"/>
          </p:nvPr>
        </p:nvSpPr>
        <p:spPr>
          <a:xfrm>
            <a:off x="1665300" y="1734333"/>
            <a:ext cx="5734800" cy="100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  <a:defRPr sz="2133">
                <a:latin typeface="Cabin"/>
                <a:ea typeface="Cabin"/>
                <a:cs typeface="Cabin"/>
                <a:sym typeface="Cabin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39" name="Google Shape;1739;p28"/>
          <p:cNvSpPr/>
          <p:nvPr/>
        </p:nvSpPr>
        <p:spPr>
          <a:xfrm>
            <a:off x="218319" y="5802955"/>
            <a:ext cx="341152" cy="467629"/>
          </a:xfrm>
          <a:custGeom>
            <a:avLst/>
            <a:gdLst/>
            <a:ahLst/>
            <a:cxnLst/>
            <a:rect l="l" t="t" r="r" b="b"/>
            <a:pathLst>
              <a:path w="5338" h="7317" extrusionOk="0">
                <a:moveTo>
                  <a:pt x="1233" y="1"/>
                </a:moveTo>
                <a:cubicBezTo>
                  <a:pt x="1130" y="1"/>
                  <a:pt x="1030" y="13"/>
                  <a:pt x="934" y="39"/>
                </a:cubicBezTo>
                <a:cubicBezTo>
                  <a:pt x="400" y="173"/>
                  <a:pt x="0" y="707"/>
                  <a:pt x="33" y="1240"/>
                </a:cubicBezTo>
                <a:cubicBezTo>
                  <a:pt x="67" y="1507"/>
                  <a:pt x="167" y="1741"/>
                  <a:pt x="267" y="1974"/>
                </a:cubicBezTo>
                <a:cubicBezTo>
                  <a:pt x="701" y="2875"/>
                  <a:pt x="1234" y="3809"/>
                  <a:pt x="1868" y="4709"/>
                </a:cubicBezTo>
                <a:lnTo>
                  <a:pt x="2936" y="6211"/>
                </a:lnTo>
                <a:cubicBezTo>
                  <a:pt x="3102" y="6477"/>
                  <a:pt x="3302" y="6744"/>
                  <a:pt x="3536" y="6944"/>
                </a:cubicBezTo>
                <a:cubicBezTo>
                  <a:pt x="3806" y="7184"/>
                  <a:pt x="4103" y="7316"/>
                  <a:pt x="4378" y="7316"/>
                </a:cubicBezTo>
                <a:cubicBezTo>
                  <a:pt x="4409" y="7316"/>
                  <a:pt x="4440" y="7315"/>
                  <a:pt x="4470" y="7311"/>
                </a:cubicBezTo>
                <a:cubicBezTo>
                  <a:pt x="4637" y="7311"/>
                  <a:pt x="4804" y="7278"/>
                  <a:pt x="4904" y="7211"/>
                </a:cubicBezTo>
                <a:cubicBezTo>
                  <a:pt x="4970" y="7178"/>
                  <a:pt x="5004" y="7111"/>
                  <a:pt x="5070" y="7078"/>
                </a:cubicBezTo>
                <a:cubicBezTo>
                  <a:pt x="5271" y="6844"/>
                  <a:pt x="5337" y="6511"/>
                  <a:pt x="5204" y="6044"/>
                </a:cubicBezTo>
                <a:cubicBezTo>
                  <a:pt x="5037" y="5510"/>
                  <a:pt x="4703" y="5010"/>
                  <a:pt x="4437" y="4543"/>
                </a:cubicBezTo>
                <a:lnTo>
                  <a:pt x="3002" y="2241"/>
                </a:lnTo>
                <a:cubicBezTo>
                  <a:pt x="2802" y="1907"/>
                  <a:pt x="2502" y="1474"/>
                  <a:pt x="2068" y="1240"/>
                </a:cubicBezTo>
                <a:cubicBezTo>
                  <a:pt x="1940" y="1167"/>
                  <a:pt x="1772" y="1114"/>
                  <a:pt x="1602" y="1114"/>
                </a:cubicBezTo>
                <a:cubicBezTo>
                  <a:pt x="1462" y="1114"/>
                  <a:pt x="1321" y="1150"/>
                  <a:pt x="1201" y="1240"/>
                </a:cubicBezTo>
                <a:cubicBezTo>
                  <a:pt x="1101" y="1340"/>
                  <a:pt x="1001" y="1507"/>
                  <a:pt x="967" y="1707"/>
                </a:cubicBezTo>
                <a:cubicBezTo>
                  <a:pt x="934" y="2108"/>
                  <a:pt x="1168" y="2475"/>
                  <a:pt x="1334" y="2741"/>
                </a:cubicBezTo>
                <a:lnTo>
                  <a:pt x="2368" y="4176"/>
                </a:lnTo>
                <a:cubicBezTo>
                  <a:pt x="2389" y="4217"/>
                  <a:pt x="2435" y="4245"/>
                  <a:pt x="2491" y="4245"/>
                </a:cubicBezTo>
                <a:cubicBezTo>
                  <a:pt x="2526" y="4245"/>
                  <a:pt x="2564" y="4235"/>
                  <a:pt x="2602" y="4209"/>
                </a:cubicBezTo>
                <a:cubicBezTo>
                  <a:pt x="2669" y="4176"/>
                  <a:pt x="2702" y="4076"/>
                  <a:pt x="2635" y="3976"/>
                </a:cubicBezTo>
                <a:lnTo>
                  <a:pt x="1635" y="2541"/>
                </a:lnTo>
                <a:cubicBezTo>
                  <a:pt x="1434" y="2274"/>
                  <a:pt x="1268" y="2008"/>
                  <a:pt x="1301" y="1741"/>
                </a:cubicBezTo>
                <a:cubicBezTo>
                  <a:pt x="1334" y="1641"/>
                  <a:pt x="1368" y="1574"/>
                  <a:pt x="1434" y="1507"/>
                </a:cubicBezTo>
                <a:cubicBezTo>
                  <a:pt x="1476" y="1465"/>
                  <a:pt x="1542" y="1447"/>
                  <a:pt x="1616" y="1447"/>
                </a:cubicBezTo>
                <a:cubicBezTo>
                  <a:pt x="1718" y="1447"/>
                  <a:pt x="1838" y="1482"/>
                  <a:pt x="1935" y="1541"/>
                </a:cubicBezTo>
                <a:cubicBezTo>
                  <a:pt x="2268" y="1707"/>
                  <a:pt x="2502" y="2108"/>
                  <a:pt x="2702" y="2441"/>
                </a:cubicBezTo>
                <a:lnTo>
                  <a:pt x="4136" y="4709"/>
                </a:lnTo>
                <a:cubicBezTo>
                  <a:pt x="4403" y="5176"/>
                  <a:pt x="4703" y="5643"/>
                  <a:pt x="4870" y="6144"/>
                </a:cubicBezTo>
                <a:cubicBezTo>
                  <a:pt x="4904" y="6344"/>
                  <a:pt x="4970" y="6678"/>
                  <a:pt x="4804" y="6844"/>
                </a:cubicBezTo>
                <a:cubicBezTo>
                  <a:pt x="4737" y="6911"/>
                  <a:pt x="4603" y="6978"/>
                  <a:pt x="4470" y="6978"/>
                </a:cubicBezTo>
                <a:cubicBezTo>
                  <a:pt x="4236" y="6978"/>
                  <a:pt x="4003" y="6878"/>
                  <a:pt x="3769" y="6678"/>
                </a:cubicBezTo>
                <a:cubicBezTo>
                  <a:pt x="3536" y="6511"/>
                  <a:pt x="3369" y="6244"/>
                  <a:pt x="3202" y="6010"/>
                </a:cubicBezTo>
                <a:lnTo>
                  <a:pt x="2135" y="4509"/>
                </a:lnTo>
                <a:cubicBezTo>
                  <a:pt x="1535" y="3642"/>
                  <a:pt x="1001" y="2741"/>
                  <a:pt x="567" y="1841"/>
                </a:cubicBezTo>
                <a:cubicBezTo>
                  <a:pt x="467" y="1641"/>
                  <a:pt x="400" y="1440"/>
                  <a:pt x="367" y="1240"/>
                </a:cubicBezTo>
                <a:cubicBezTo>
                  <a:pt x="367" y="840"/>
                  <a:pt x="634" y="473"/>
                  <a:pt x="1001" y="373"/>
                </a:cubicBezTo>
                <a:cubicBezTo>
                  <a:pt x="1076" y="356"/>
                  <a:pt x="1153" y="348"/>
                  <a:pt x="1231" y="348"/>
                </a:cubicBezTo>
                <a:cubicBezTo>
                  <a:pt x="1466" y="348"/>
                  <a:pt x="1710" y="423"/>
                  <a:pt x="1935" y="573"/>
                </a:cubicBezTo>
                <a:cubicBezTo>
                  <a:pt x="2469" y="907"/>
                  <a:pt x="2835" y="1440"/>
                  <a:pt x="3236" y="1974"/>
                </a:cubicBezTo>
                <a:lnTo>
                  <a:pt x="3269" y="2041"/>
                </a:lnTo>
                <a:cubicBezTo>
                  <a:pt x="3736" y="2675"/>
                  <a:pt x="4203" y="3375"/>
                  <a:pt x="4670" y="4042"/>
                </a:cubicBezTo>
                <a:cubicBezTo>
                  <a:pt x="4691" y="4106"/>
                  <a:pt x="4739" y="4129"/>
                  <a:pt x="4797" y="4129"/>
                </a:cubicBezTo>
                <a:cubicBezTo>
                  <a:pt x="4830" y="4129"/>
                  <a:pt x="4867" y="4121"/>
                  <a:pt x="4904" y="4109"/>
                </a:cubicBezTo>
                <a:cubicBezTo>
                  <a:pt x="4970" y="4042"/>
                  <a:pt x="5004" y="3942"/>
                  <a:pt x="4937" y="3876"/>
                </a:cubicBezTo>
                <a:cubicBezTo>
                  <a:pt x="4503" y="3175"/>
                  <a:pt x="4036" y="2475"/>
                  <a:pt x="3536" y="1807"/>
                </a:cubicBezTo>
                <a:lnTo>
                  <a:pt x="3503" y="1774"/>
                </a:lnTo>
                <a:cubicBezTo>
                  <a:pt x="3102" y="1207"/>
                  <a:pt x="2702" y="640"/>
                  <a:pt x="2102" y="273"/>
                </a:cubicBezTo>
                <a:cubicBezTo>
                  <a:pt x="1831" y="100"/>
                  <a:pt x="1523" y="1"/>
                  <a:pt x="12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40" name="Google Shape;1740;p28"/>
          <p:cNvSpPr/>
          <p:nvPr/>
        </p:nvSpPr>
        <p:spPr>
          <a:xfrm>
            <a:off x="1885667" y="6449688"/>
            <a:ext cx="315588" cy="293539"/>
          </a:xfrm>
          <a:custGeom>
            <a:avLst/>
            <a:gdLst/>
            <a:ahLst/>
            <a:cxnLst/>
            <a:rect l="l" t="t" r="r" b="b"/>
            <a:pathLst>
              <a:path w="4938" h="4593" extrusionOk="0">
                <a:moveTo>
                  <a:pt x="4312" y="1"/>
                </a:moveTo>
                <a:cubicBezTo>
                  <a:pt x="4177" y="1"/>
                  <a:pt x="4028" y="42"/>
                  <a:pt x="3870" y="130"/>
                </a:cubicBezTo>
                <a:cubicBezTo>
                  <a:pt x="3469" y="330"/>
                  <a:pt x="3169" y="631"/>
                  <a:pt x="2869" y="898"/>
                </a:cubicBezTo>
                <a:lnTo>
                  <a:pt x="1435" y="2265"/>
                </a:lnTo>
                <a:cubicBezTo>
                  <a:pt x="1201" y="2465"/>
                  <a:pt x="934" y="2732"/>
                  <a:pt x="834" y="3066"/>
                </a:cubicBezTo>
                <a:cubicBezTo>
                  <a:pt x="768" y="3266"/>
                  <a:pt x="768" y="3533"/>
                  <a:pt x="968" y="3700"/>
                </a:cubicBezTo>
                <a:cubicBezTo>
                  <a:pt x="1043" y="3775"/>
                  <a:pt x="1137" y="3812"/>
                  <a:pt x="1235" y="3812"/>
                </a:cubicBezTo>
                <a:cubicBezTo>
                  <a:pt x="1268" y="3812"/>
                  <a:pt x="1301" y="3808"/>
                  <a:pt x="1335" y="3800"/>
                </a:cubicBezTo>
                <a:cubicBezTo>
                  <a:pt x="1635" y="3800"/>
                  <a:pt x="1868" y="3566"/>
                  <a:pt x="2035" y="3399"/>
                </a:cubicBezTo>
                <a:lnTo>
                  <a:pt x="2936" y="2465"/>
                </a:lnTo>
                <a:cubicBezTo>
                  <a:pt x="2969" y="2399"/>
                  <a:pt x="2969" y="2332"/>
                  <a:pt x="2936" y="2265"/>
                </a:cubicBezTo>
                <a:cubicBezTo>
                  <a:pt x="2908" y="2251"/>
                  <a:pt x="2880" y="2243"/>
                  <a:pt x="2853" y="2243"/>
                </a:cubicBezTo>
                <a:cubicBezTo>
                  <a:pt x="2814" y="2243"/>
                  <a:pt x="2775" y="2259"/>
                  <a:pt x="2736" y="2299"/>
                </a:cubicBezTo>
                <a:lnTo>
                  <a:pt x="1835" y="3233"/>
                </a:lnTo>
                <a:cubicBezTo>
                  <a:pt x="1668" y="3399"/>
                  <a:pt x="1501" y="3533"/>
                  <a:pt x="1301" y="3566"/>
                </a:cubicBezTo>
                <a:cubicBezTo>
                  <a:pt x="1235" y="3566"/>
                  <a:pt x="1168" y="3533"/>
                  <a:pt x="1134" y="3499"/>
                </a:cubicBezTo>
                <a:cubicBezTo>
                  <a:pt x="1034" y="3433"/>
                  <a:pt x="1034" y="3266"/>
                  <a:pt x="1068" y="3166"/>
                </a:cubicBezTo>
                <a:cubicBezTo>
                  <a:pt x="1168" y="2866"/>
                  <a:pt x="1401" y="2632"/>
                  <a:pt x="1601" y="2465"/>
                </a:cubicBezTo>
                <a:lnTo>
                  <a:pt x="3036" y="1098"/>
                </a:lnTo>
                <a:cubicBezTo>
                  <a:pt x="3336" y="831"/>
                  <a:pt x="3636" y="531"/>
                  <a:pt x="3970" y="364"/>
                </a:cubicBezTo>
                <a:cubicBezTo>
                  <a:pt x="4063" y="317"/>
                  <a:pt x="4204" y="255"/>
                  <a:pt x="4338" y="255"/>
                </a:cubicBezTo>
                <a:cubicBezTo>
                  <a:pt x="4396" y="255"/>
                  <a:pt x="4453" y="267"/>
                  <a:pt x="4504" y="297"/>
                </a:cubicBezTo>
                <a:cubicBezTo>
                  <a:pt x="4570" y="330"/>
                  <a:pt x="4604" y="431"/>
                  <a:pt x="4637" y="531"/>
                </a:cubicBezTo>
                <a:cubicBezTo>
                  <a:pt x="4670" y="697"/>
                  <a:pt x="4637" y="898"/>
                  <a:pt x="4537" y="1064"/>
                </a:cubicBezTo>
                <a:cubicBezTo>
                  <a:pt x="4437" y="1264"/>
                  <a:pt x="4270" y="1431"/>
                  <a:pt x="4137" y="1565"/>
                </a:cubicBezTo>
                <a:lnTo>
                  <a:pt x="3203" y="2565"/>
                </a:lnTo>
                <a:cubicBezTo>
                  <a:pt x="2636" y="3132"/>
                  <a:pt x="2068" y="3633"/>
                  <a:pt x="1501" y="4066"/>
                </a:cubicBezTo>
                <a:cubicBezTo>
                  <a:pt x="1368" y="4167"/>
                  <a:pt x="1235" y="4267"/>
                  <a:pt x="1068" y="4300"/>
                </a:cubicBezTo>
                <a:cubicBezTo>
                  <a:pt x="1022" y="4311"/>
                  <a:pt x="974" y="4317"/>
                  <a:pt x="926" y="4317"/>
                </a:cubicBezTo>
                <a:cubicBezTo>
                  <a:pt x="693" y="4317"/>
                  <a:pt x="450" y="4187"/>
                  <a:pt x="367" y="3966"/>
                </a:cubicBezTo>
                <a:cubicBezTo>
                  <a:pt x="267" y="3800"/>
                  <a:pt x="267" y="3533"/>
                  <a:pt x="367" y="3299"/>
                </a:cubicBezTo>
                <a:cubicBezTo>
                  <a:pt x="534" y="2866"/>
                  <a:pt x="868" y="2499"/>
                  <a:pt x="1201" y="2132"/>
                </a:cubicBezTo>
                <a:lnTo>
                  <a:pt x="1235" y="2098"/>
                </a:lnTo>
                <a:cubicBezTo>
                  <a:pt x="1635" y="1665"/>
                  <a:pt x="2068" y="1231"/>
                  <a:pt x="2502" y="831"/>
                </a:cubicBezTo>
                <a:cubicBezTo>
                  <a:pt x="2535" y="764"/>
                  <a:pt x="2535" y="697"/>
                  <a:pt x="2502" y="631"/>
                </a:cubicBezTo>
                <a:cubicBezTo>
                  <a:pt x="2469" y="614"/>
                  <a:pt x="2435" y="606"/>
                  <a:pt x="2402" y="606"/>
                </a:cubicBezTo>
                <a:cubicBezTo>
                  <a:pt x="2369" y="606"/>
                  <a:pt x="2335" y="614"/>
                  <a:pt x="2302" y="631"/>
                </a:cubicBezTo>
                <a:cubicBezTo>
                  <a:pt x="1868" y="1064"/>
                  <a:pt x="1468" y="1498"/>
                  <a:pt x="1034" y="1932"/>
                </a:cubicBezTo>
                <a:lnTo>
                  <a:pt x="1034" y="1965"/>
                </a:lnTo>
                <a:cubicBezTo>
                  <a:pt x="667" y="2332"/>
                  <a:pt x="334" y="2732"/>
                  <a:pt x="134" y="3199"/>
                </a:cubicBezTo>
                <a:cubicBezTo>
                  <a:pt x="0" y="3499"/>
                  <a:pt x="0" y="3833"/>
                  <a:pt x="134" y="4100"/>
                </a:cubicBezTo>
                <a:cubicBezTo>
                  <a:pt x="272" y="4403"/>
                  <a:pt x="615" y="4592"/>
                  <a:pt x="937" y="4592"/>
                </a:cubicBezTo>
                <a:cubicBezTo>
                  <a:pt x="1004" y="4592"/>
                  <a:pt x="1071" y="4584"/>
                  <a:pt x="1134" y="4567"/>
                </a:cubicBezTo>
                <a:cubicBezTo>
                  <a:pt x="1335" y="4500"/>
                  <a:pt x="1501" y="4400"/>
                  <a:pt x="1635" y="4300"/>
                </a:cubicBezTo>
                <a:cubicBezTo>
                  <a:pt x="2235" y="3833"/>
                  <a:pt x="2802" y="3333"/>
                  <a:pt x="3369" y="2732"/>
                </a:cubicBezTo>
                <a:lnTo>
                  <a:pt x="4303" y="1765"/>
                </a:lnTo>
                <a:cubicBezTo>
                  <a:pt x="4470" y="1598"/>
                  <a:pt x="4637" y="1398"/>
                  <a:pt x="4737" y="1198"/>
                </a:cubicBezTo>
                <a:cubicBezTo>
                  <a:pt x="4904" y="964"/>
                  <a:pt x="4937" y="697"/>
                  <a:pt x="4870" y="464"/>
                </a:cubicBezTo>
                <a:cubicBezTo>
                  <a:pt x="4870" y="364"/>
                  <a:pt x="4804" y="264"/>
                  <a:pt x="4737" y="164"/>
                </a:cubicBezTo>
                <a:cubicBezTo>
                  <a:pt x="4704" y="130"/>
                  <a:pt x="4670" y="97"/>
                  <a:pt x="4637" y="97"/>
                </a:cubicBezTo>
                <a:cubicBezTo>
                  <a:pt x="4542" y="34"/>
                  <a:pt x="4433" y="1"/>
                  <a:pt x="431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741" name="Google Shape;1741;p28"/>
          <p:cNvGrpSpPr/>
          <p:nvPr/>
        </p:nvGrpSpPr>
        <p:grpSpPr>
          <a:xfrm rot="2934683">
            <a:off x="-325410" y="5698437"/>
            <a:ext cx="2195545" cy="1228092"/>
            <a:chOff x="1927375" y="3090975"/>
            <a:chExt cx="668000" cy="373650"/>
          </a:xfrm>
        </p:grpSpPr>
        <p:sp>
          <p:nvSpPr>
            <p:cNvPr id="1742" name="Google Shape;1742;p28"/>
            <p:cNvSpPr/>
            <p:nvPr/>
          </p:nvSpPr>
          <p:spPr>
            <a:xfrm>
              <a:off x="1933225" y="3095000"/>
              <a:ext cx="34200" cy="33150"/>
            </a:xfrm>
            <a:custGeom>
              <a:avLst/>
              <a:gdLst/>
              <a:ahLst/>
              <a:cxnLst/>
              <a:rect l="l" t="t" r="r" b="b"/>
              <a:pathLst>
                <a:path w="1368" h="1326" extrusionOk="0">
                  <a:moveTo>
                    <a:pt x="621" y="1"/>
                  </a:moveTo>
                  <a:cubicBezTo>
                    <a:pt x="465" y="1"/>
                    <a:pt x="331" y="94"/>
                    <a:pt x="234" y="240"/>
                  </a:cubicBezTo>
                  <a:cubicBezTo>
                    <a:pt x="100" y="407"/>
                    <a:pt x="0" y="607"/>
                    <a:pt x="34" y="841"/>
                  </a:cubicBezTo>
                  <a:cubicBezTo>
                    <a:pt x="90" y="1178"/>
                    <a:pt x="335" y="1326"/>
                    <a:pt x="604" y="1326"/>
                  </a:cubicBezTo>
                  <a:cubicBezTo>
                    <a:pt x="815" y="1326"/>
                    <a:pt x="1040" y="1235"/>
                    <a:pt x="1201" y="1074"/>
                  </a:cubicBezTo>
                  <a:cubicBezTo>
                    <a:pt x="1335" y="907"/>
                    <a:pt x="1368" y="707"/>
                    <a:pt x="1335" y="507"/>
                  </a:cubicBezTo>
                  <a:cubicBezTo>
                    <a:pt x="1268" y="407"/>
                    <a:pt x="1201" y="307"/>
                    <a:pt x="1101" y="207"/>
                  </a:cubicBezTo>
                  <a:cubicBezTo>
                    <a:pt x="1001" y="140"/>
                    <a:pt x="901" y="74"/>
                    <a:pt x="801" y="40"/>
                  </a:cubicBezTo>
                  <a:cubicBezTo>
                    <a:pt x="738" y="13"/>
                    <a:pt x="678" y="1"/>
                    <a:pt x="621" y="1"/>
                  </a:cubicBezTo>
                  <a:close/>
                </a:path>
              </a:pathLst>
            </a:custGeom>
            <a:solidFill>
              <a:srgbClr val="FFD9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3" name="Google Shape;1743;p28"/>
            <p:cNvSpPr/>
            <p:nvPr/>
          </p:nvSpPr>
          <p:spPr>
            <a:xfrm>
              <a:off x="2510300" y="3169375"/>
              <a:ext cx="85075" cy="16700"/>
            </a:xfrm>
            <a:custGeom>
              <a:avLst/>
              <a:gdLst/>
              <a:ahLst/>
              <a:cxnLst/>
              <a:rect l="l" t="t" r="r" b="b"/>
              <a:pathLst>
                <a:path w="3403" h="668" extrusionOk="0">
                  <a:moveTo>
                    <a:pt x="0" y="1"/>
                  </a:moveTo>
                  <a:lnTo>
                    <a:pt x="0" y="668"/>
                  </a:lnTo>
                  <a:lnTo>
                    <a:pt x="3403" y="40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4" name="Google Shape;1744;p28"/>
            <p:cNvSpPr/>
            <p:nvPr/>
          </p:nvSpPr>
          <p:spPr>
            <a:xfrm>
              <a:off x="1994925" y="3117675"/>
              <a:ext cx="77575" cy="52550"/>
            </a:xfrm>
            <a:custGeom>
              <a:avLst/>
              <a:gdLst/>
              <a:ahLst/>
              <a:cxnLst/>
              <a:rect l="l" t="t" r="r" b="b"/>
              <a:pathLst>
                <a:path w="3103" h="2102" extrusionOk="0">
                  <a:moveTo>
                    <a:pt x="434" y="0"/>
                  </a:moveTo>
                  <a:lnTo>
                    <a:pt x="1" y="1168"/>
                  </a:lnTo>
                  <a:lnTo>
                    <a:pt x="2669" y="2102"/>
                  </a:lnTo>
                  <a:lnTo>
                    <a:pt x="3103" y="934"/>
                  </a:lnTo>
                  <a:lnTo>
                    <a:pt x="43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5" name="Google Shape;1745;p28"/>
            <p:cNvSpPr/>
            <p:nvPr/>
          </p:nvSpPr>
          <p:spPr>
            <a:xfrm>
              <a:off x="2099175" y="3134350"/>
              <a:ext cx="410325" cy="61250"/>
            </a:xfrm>
            <a:custGeom>
              <a:avLst/>
              <a:gdLst/>
              <a:ahLst/>
              <a:cxnLst/>
              <a:rect l="l" t="t" r="r" b="b"/>
              <a:pathLst>
                <a:path w="16413" h="2450" extrusionOk="0">
                  <a:moveTo>
                    <a:pt x="0" y="1"/>
                  </a:moveTo>
                  <a:cubicBezTo>
                    <a:pt x="200" y="1"/>
                    <a:pt x="768" y="701"/>
                    <a:pt x="901" y="868"/>
                  </a:cubicBezTo>
                  <a:cubicBezTo>
                    <a:pt x="1168" y="1135"/>
                    <a:pt x="1435" y="1402"/>
                    <a:pt x="1668" y="1702"/>
                  </a:cubicBezTo>
                  <a:cubicBezTo>
                    <a:pt x="2102" y="2269"/>
                    <a:pt x="2936" y="2302"/>
                    <a:pt x="3636" y="2336"/>
                  </a:cubicBezTo>
                  <a:cubicBezTo>
                    <a:pt x="4403" y="2336"/>
                    <a:pt x="5204" y="2369"/>
                    <a:pt x="6005" y="2402"/>
                  </a:cubicBezTo>
                  <a:cubicBezTo>
                    <a:pt x="7184" y="2426"/>
                    <a:pt x="8380" y="2449"/>
                    <a:pt x="9569" y="2449"/>
                  </a:cubicBezTo>
                  <a:cubicBezTo>
                    <a:pt x="10062" y="2449"/>
                    <a:pt x="10553" y="2445"/>
                    <a:pt x="11042" y="2436"/>
                  </a:cubicBezTo>
                  <a:cubicBezTo>
                    <a:pt x="12309" y="2402"/>
                    <a:pt x="13577" y="2369"/>
                    <a:pt x="14844" y="2269"/>
                  </a:cubicBezTo>
                  <a:lnTo>
                    <a:pt x="15712" y="2269"/>
                  </a:lnTo>
                  <a:cubicBezTo>
                    <a:pt x="15735" y="2263"/>
                    <a:pt x="15769" y="2261"/>
                    <a:pt x="15810" y="2261"/>
                  </a:cubicBezTo>
                  <a:cubicBezTo>
                    <a:pt x="15873" y="2261"/>
                    <a:pt x="15952" y="2265"/>
                    <a:pt x="16031" y="2265"/>
                  </a:cubicBezTo>
                  <a:cubicBezTo>
                    <a:pt x="16195" y="2265"/>
                    <a:pt x="16360" y="2247"/>
                    <a:pt x="16379" y="2135"/>
                  </a:cubicBezTo>
                  <a:cubicBezTo>
                    <a:pt x="16412" y="1902"/>
                    <a:pt x="16412" y="1668"/>
                    <a:pt x="16379" y="1435"/>
                  </a:cubicBezTo>
                  <a:cubicBezTo>
                    <a:pt x="16379" y="1368"/>
                    <a:pt x="16379" y="1335"/>
                    <a:pt x="16345" y="1302"/>
                  </a:cubicBezTo>
                  <a:cubicBezTo>
                    <a:pt x="16312" y="1168"/>
                    <a:pt x="16245" y="1201"/>
                    <a:pt x="16145" y="1168"/>
                  </a:cubicBezTo>
                  <a:cubicBezTo>
                    <a:pt x="15345" y="1068"/>
                    <a:pt x="14577" y="968"/>
                    <a:pt x="13777" y="868"/>
                  </a:cubicBezTo>
                  <a:cubicBezTo>
                    <a:pt x="12209" y="734"/>
                    <a:pt x="10641" y="634"/>
                    <a:pt x="9073" y="534"/>
                  </a:cubicBezTo>
                  <a:cubicBezTo>
                    <a:pt x="7572" y="468"/>
                    <a:pt x="6071" y="368"/>
                    <a:pt x="4604" y="234"/>
                  </a:cubicBezTo>
                  <a:cubicBezTo>
                    <a:pt x="3836" y="167"/>
                    <a:pt x="734" y="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6" name="Google Shape;1746;p28"/>
            <p:cNvSpPr/>
            <p:nvPr/>
          </p:nvSpPr>
          <p:spPr>
            <a:xfrm>
              <a:off x="1927375" y="3090975"/>
              <a:ext cx="111775" cy="69600"/>
            </a:xfrm>
            <a:custGeom>
              <a:avLst/>
              <a:gdLst/>
              <a:ahLst/>
              <a:cxnLst/>
              <a:rect l="l" t="t" r="r" b="b"/>
              <a:pathLst>
                <a:path w="4471" h="2784" extrusionOk="0">
                  <a:moveTo>
                    <a:pt x="1055" y="1"/>
                  </a:moveTo>
                  <a:cubicBezTo>
                    <a:pt x="695" y="1"/>
                    <a:pt x="291" y="164"/>
                    <a:pt x="134" y="635"/>
                  </a:cubicBezTo>
                  <a:cubicBezTo>
                    <a:pt x="34" y="902"/>
                    <a:pt x="1" y="1169"/>
                    <a:pt x="101" y="1402"/>
                  </a:cubicBezTo>
                  <a:cubicBezTo>
                    <a:pt x="334" y="1836"/>
                    <a:pt x="701" y="1969"/>
                    <a:pt x="1068" y="2136"/>
                  </a:cubicBezTo>
                  <a:cubicBezTo>
                    <a:pt x="1702" y="2369"/>
                    <a:pt x="2336" y="2603"/>
                    <a:pt x="3003" y="2736"/>
                  </a:cubicBezTo>
                  <a:cubicBezTo>
                    <a:pt x="3097" y="2760"/>
                    <a:pt x="3192" y="2783"/>
                    <a:pt x="3286" y="2783"/>
                  </a:cubicBezTo>
                  <a:cubicBezTo>
                    <a:pt x="3325" y="2783"/>
                    <a:pt x="3364" y="2779"/>
                    <a:pt x="3403" y="2770"/>
                  </a:cubicBezTo>
                  <a:cubicBezTo>
                    <a:pt x="3503" y="2770"/>
                    <a:pt x="3603" y="2736"/>
                    <a:pt x="3737" y="2703"/>
                  </a:cubicBezTo>
                  <a:cubicBezTo>
                    <a:pt x="3970" y="2603"/>
                    <a:pt x="4204" y="2369"/>
                    <a:pt x="4270" y="2103"/>
                  </a:cubicBezTo>
                  <a:cubicBezTo>
                    <a:pt x="4471" y="1569"/>
                    <a:pt x="4170" y="1035"/>
                    <a:pt x="3770" y="868"/>
                  </a:cubicBezTo>
                  <a:cubicBezTo>
                    <a:pt x="3003" y="501"/>
                    <a:pt x="2169" y="201"/>
                    <a:pt x="1335" y="34"/>
                  </a:cubicBezTo>
                  <a:cubicBezTo>
                    <a:pt x="1249" y="13"/>
                    <a:pt x="1153" y="1"/>
                    <a:pt x="10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7" name="Google Shape;1747;p28"/>
            <p:cNvSpPr/>
            <p:nvPr/>
          </p:nvSpPr>
          <p:spPr>
            <a:xfrm>
              <a:off x="2502800" y="3161650"/>
              <a:ext cx="10850" cy="31100"/>
            </a:xfrm>
            <a:custGeom>
              <a:avLst/>
              <a:gdLst/>
              <a:ahLst/>
              <a:cxnLst/>
              <a:rect l="l" t="t" r="r" b="b"/>
              <a:pathLst>
                <a:path w="434" h="1244" extrusionOk="0">
                  <a:moveTo>
                    <a:pt x="182" y="1"/>
                  </a:moveTo>
                  <a:cubicBezTo>
                    <a:pt x="110" y="1"/>
                    <a:pt x="61" y="55"/>
                    <a:pt x="34" y="109"/>
                  </a:cubicBezTo>
                  <a:cubicBezTo>
                    <a:pt x="34" y="109"/>
                    <a:pt x="0" y="143"/>
                    <a:pt x="0" y="176"/>
                  </a:cubicBezTo>
                  <a:cubicBezTo>
                    <a:pt x="0" y="210"/>
                    <a:pt x="0" y="276"/>
                    <a:pt x="0" y="343"/>
                  </a:cubicBezTo>
                  <a:cubicBezTo>
                    <a:pt x="0" y="576"/>
                    <a:pt x="0" y="810"/>
                    <a:pt x="0" y="1043"/>
                  </a:cubicBezTo>
                  <a:cubicBezTo>
                    <a:pt x="0" y="1077"/>
                    <a:pt x="0" y="1077"/>
                    <a:pt x="0" y="1110"/>
                  </a:cubicBezTo>
                  <a:cubicBezTo>
                    <a:pt x="34" y="1144"/>
                    <a:pt x="34" y="1144"/>
                    <a:pt x="67" y="1177"/>
                  </a:cubicBezTo>
                  <a:cubicBezTo>
                    <a:pt x="100" y="1210"/>
                    <a:pt x="167" y="1244"/>
                    <a:pt x="234" y="1244"/>
                  </a:cubicBezTo>
                  <a:cubicBezTo>
                    <a:pt x="400" y="1210"/>
                    <a:pt x="434" y="1043"/>
                    <a:pt x="434" y="910"/>
                  </a:cubicBezTo>
                  <a:cubicBezTo>
                    <a:pt x="434" y="843"/>
                    <a:pt x="434" y="777"/>
                    <a:pt x="434" y="710"/>
                  </a:cubicBezTo>
                  <a:cubicBezTo>
                    <a:pt x="434" y="543"/>
                    <a:pt x="434" y="376"/>
                    <a:pt x="400" y="210"/>
                  </a:cubicBezTo>
                  <a:cubicBezTo>
                    <a:pt x="400" y="109"/>
                    <a:pt x="334" y="9"/>
                    <a:pt x="234" y="9"/>
                  </a:cubicBezTo>
                  <a:cubicBezTo>
                    <a:pt x="215" y="3"/>
                    <a:pt x="198" y="1"/>
                    <a:pt x="18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8" name="Google Shape;1748;p28"/>
            <p:cNvSpPr/>
            <p:nvPr/>
          </p:nvSpPr>
          <p:spPr>
            <a:xfrm>
              <a:off x="2422725" y="3406225"/>
              <a:ext cx="73425" cy="58400"/>
            </a:xfrm>
            <a:custGeom>
              <a:avLst/>
              <a:gdLst/>
              <a:ahLst/>
              <a:cxnLst/>
              <a:rect l="l" t="t" r="r" b="b"/>
              <a:pathLst>
                <a:path w="2937" h="2336" extrusionOk="0">
                  <a:moveTo>
                    <a:pt x="401" y="0"/>
                  </a:moveTo>
                  <a:lnTo>
                    <a:pt x="1" y="534"/>
                  </a:lnTo>
                  <a:lnTo>
                    <a:pt x="2936" y="2335"/>
                  </a:lnTo>
                  <a:lnTo>
                    <a:pt x="2936" y="2335"/>
                  </a:lnTo>
                  <a:lnTo>
                    <a:pt x="40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9" name="Google Shape;1749;p28"/>
            <p:cNvSpPr/>
            <p:nvPr/>
          </p:nvSpPr>
          <p:spPr>
            <a:xfrm>
              <a:off x="2079150" y="3181575"/>
              <a:ext cx="356125" cy="239175"/>
            </a:xfrm>
            <a:custGeom>
              <a:avLst/>
              <a:gdLst/>
              <a:ahLst/>
              <a:cxnLst/>
              <a:rect l="l" t="t" r="r" b="b"/>
              <a:pathLst>
                <a:path w="14245" h="9567" extrusionOk="0">
                  <a:moveTo>
                    <a:pt x="1" y="313"/>
                  </a:moveTo>
                  <a:lnTo>
                    <a:pt x="1" y="313"/>
                  </a:lnTo>
                  <a:cubicBezTo>
                    <a:pt x="1" y="314"/>
                    <a:pt x="2" y="314"/>
                    <a:pt x="3" y="315"/>
                  </a:cubicBezTo>
                  <a:lnTo>
                    <a:pt x="3" y="315"/>
                  </a:lnTo>
                  <a:cubicBezTo>
                    <a:pt x="2" y="314"/>
                    <a:pt x="1" y="314"/>
                    <a:pt x="1" y="313"/>
                  </a:cubicBezTo>
                  <a:close/>
                  <a:moveTo>
                    <a:pt x="2728" y="1"/>
                  </a:moveTo>
                  <a:cubicBezTo>
                    <a:pt x="2620" y="1"/>
                    <a:pt x="2512" y="15"/>
                    <a:pt x="2402" y="46"/>
                  </a:cubicBezTo>
                  <a:cubicBezTo>
                    <a:pt x="2036" y="146"/>
                    <a:pt x="1669" y="180"/>
                    <a:pt x="1268" y="213"/>
                  </a:cubicBezTo>
                  <a:cubicBezTo>
                    <a:pt x="1117" y="238"/>
                    <a:pt x="567" y="359"/>
                    <a:pt x="234" y="359"/>
                  </a:cubicBezTo>
                  <a:cubicBezTo>
                    <a:pt x="128" y="359"/>
                    <a:pt x="44" y="346"/>
                    <a:pt x="3" y="315"/>
                  </a:cubicBezTo>
                  <a:lnTo>
                    <a:pt x="3" y="315"/>
                  </a:lnTo>
                  <a:cubicBezTo>
                    <a:pt x="607" y="784"/>
                    <a:pt x="3104" y="2582"/>
                    <a:pt x="3770" y="3015"/>
                  </a:cubicBezTo>
                  <a:cubicBezTo>
                    <a:pt x="5004" y="3816"/>
                    <a:pt x="6239" y="4683"/>
                    <a:pt x="7439" y="5550"/>
                  </a:cubicBezTo>
                  <a:cubicBezTo>
                    <a:pt x="8740" y="6451"/>
                    <a:pt x="10008" y="7385"/>
                    <a:pt x="11342" y="8219"/>
                  </a:cubicBezTo>
                  <a:cubicBezTo>
                    <a:pt x="12009" y="8686"/>
                    <a:pt x="12676" y="9086"/>
                    <a:pt x="13377" y="9486"/>
                  </a:cubicBezTo>
                  <a:cubicBezTo>
                    <a:pt x="13426" y="9535"/>
                    <a:pt x="13475" y="9566"/>
                    <a:pt x="13537" y="9566"/>
                  </a:cubicBezTo>
                  <a:cubicBezTo>
                    <a:pt x="13559" y="9566"/>
                    <a:pt x="13584" y="9562"/>
                    <a:pt x="13610" y="9553"/>
                  </a:cubicBezTo>
                  <a:cubicBezTo>
                    <a:pt x="13644" y="9520"/>
                    <a:pt x="13677" y="9486"/>
                    <a:pt x="13711" y="9453"/>
                  </a:cubicBezTo>
                  <a:cubicBezTo>
                    <a:pt x="13877" y="9286"/>
                    <a:pt x="14011" y="9086"/>
                    <a:pt x="14144" y="8886"/>
                  </a:cubicBezTo>
                  <a:cubicBezTo>
                    <a:pt x="14244" y="8719"/>
                    <a:pt x="13811" y="8452"/>
                    <a:pt x="13677" y="8352"/>
                  </a:cubicBezTo>
                  <a:cubicBezTo>
                    <a:pt x="13477" y="8185"/>
                    <a:pt x="13277" y="8019"/>
                    <a:pt x="13043" y="7819"/>
                  </a:cubicBezTo>
                  <a:cubicBezTo>
                    <a:pt x="12109" y="6951"/>
                    <a:pt x="11142" y="6151"/>
                    <a:pt x="10175" y="5317"/>
                  </a:cubicBezTo>
                  <a:cubicBezTo>
                    <a:pt x="8874" y="4249"/>
                    <a:pt x="7539" y="3215"/>
                    <a:pt x="6205" y="2215"/>
                  </a:cubicBezTo>
                  <a:cubicBezTo>
                    <a:pt x="5571" y="1714"/>
                    <a:pt x="4938" y="1247"/>
                    <a:pt x="4304" y="780"/>
                  </a:cubicBezTo>
                  <a:cubicBezTo>
                    <a:pt x="3853" y="414"/>
                    <a:pt x="3308" y="1"/>
                    <a:pt x="27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0" name="Google Shape;1750;p28"/>
            <p:cNvSpPr/>
            <p:nvPr/>
          </p:nvSpPr>
          <p:spPr>
            <a:xfrm>
              <a:off x="2061650" y="3126625"/>
              <a:ext cx="113425" cy="76875"/>
            </a:xfrm>
            <a:custGeom>
              <a:avLst/>
              <a:gdLst/>
              <a:ahLst/>
              <a:cxnLst/>
              <a:rect l="l" t="t" r="r" b="b"/>
              <a:pathLst>
                <a:path w="4537" h="3075" extrusionOk="0">
                  <a:moveTo>
                    <a:pt x="1256" y="1"/>
                  </a:moveTo>
                  <a:cubicBezTo>
                    <a:pt x="1194" y="1"/>
                    <a:pt x="1131" y="4"/>
                    <a:pt x="1068" y="9"/>
                  </a:cubicBezTo>
                  <a:cubicBezTo>
                    <a:pt x="968" y="43"/>
                    <a:pt x="834" y="76"/>
                    <a:pt x="734" y="143"/>
                  </a:cubicBezTo>
                  <a:cubicBezTo>
                    <a:pt x="634" y="210"/>
                    <a:pt x="567" y="276"/>
                    <a:pt x="501" y="376"/>
                  </a:cubicBezTo>
                  <a:cubicBezTo>
                    <a:pt x="401" y="543"/>
                    <a:pt x="334" y="710"/>
                    <a:pt x="267" y="877"/>
                  </a:cubicBezTo>
                  <a:cubicBezTo>
                    <a:pt x="234" y="943"/>
                    <a:pt x="200" y="1010"/>
                    <a:pt x="200" y="1077"/>
                  </a:cubicBezTo>
                  <a:cubicBezTo>
                    <a:pt x="167" y="1144"/>
                    <a:pt x="134" y="1210"/>
                    <a:pt x="134" y="1277"/>
                  </a:cubicBezTo>
                  <a:cubicBezTo>
                    <a:pt x="67" y="1477"/>
                    <a:pt x="0" y="1644"/>
                    <a:pt x="0" y="1844"/>
                  </a:cubicBezTo>
                  <a:cubicBezTo>
                    <a:pt x="0" y="1944"/>
                    <a:pt x="0" y="2078"/>
                    <a:pt x="0" y="2178"/>
                  </a:cubicBezTo>
                  <a:cubicBezTo>
                    <a:pt x="67" y="2278"/>
                    <a:pt x="134" y="2378"/>
                    <a:pt x="200" y="2478"/>
                  </a:cubicBezTo>
                  <a:cubicBezTo>
                    <a:pt x="467" y="2745"/>
                    <a:pt x="767" y="2911"/>
                    <a:pt x="1101" y="3012"/>
                  </a:cubicBezTo>
                  <a:cubicBezTo>
                    <a:pt x="1211" y="3048"/>
                    <a:pt x="1280" y="3075"/>
                    <a:pt x="1348" y="3075"/>
                  </a:cubicBezTo>
                  <a:cubicBezTo>
                    <a:pt x="1404" y="3075"/>
                    <a:pt x="1459" y="3057"/>
                    <a:pt x="1535" y="3012"/>
                  </a:cubicBezTo>
                  <a:cubicBezTo>
                    <a:pt x="1668" y="2945"/>
                    <a:pt x="1802" y="2845"/>
                    <a:pt x="1935" y="2811"/>
                  </a:cubicBezTo>
                  <a:cubicBezTo>
                    <a:pt x="2035" y="2778"/>
                    <a:pt x="2102" y="2745"/>
                    <a:pt x="2202" y="2711"/>
                  </a:cubicBezTo>
                  <a:cubicBezTo>
                    <a:pt x="2535" y="2645"/>
                    <a:pt x="2869" y="2578"/>
                    <a:pt x="3236" y="2578"/>
                  </a:cubicBezTo>
                  <a:cubicBezTo>
                    <a:pt x="3369" y="2578"/>
                    <a:pt x="3503" y="2563"/>
                    <a:pt x="3646" y="2563"/>
                  </a:cubicBezTo>
                  <a:cubicBezTo>
                    <a:pt x="3718" y="2563"/>
                    <a:pt x="3792" y="2567"/>
                    <a:pt x="3870" y="2578"/>
                  </a:cubicBezTo>
                  <a:cubicBezTo>
                    <a:pt x="4070" y="2578"/>
                    <a:pt x="4303" y="2611"/>
                    <a:pt x="4537" y="2611"/>
                  </a:cubicBezTo>
                  <a:cubicBezTo>
                    <a:pt x="4537" y="2611"/>
                    <a:pt x="4503" y="2578"/>
                    <a:pt x="4503" y="2578"/>
                  </a:cubicBezTo>
                  <a:cubicBezTo>
                    <a:pt x="4303" y="2444"/>
                    <a:pt x="4137" y="2311"/>
                    <a:pt x="3936" y="2211"/>
                  </a:cubicBezTo>
                  <a:cubicBezTo>
                    <a:pt x="3436" y="1811"/>
                    <a:pt x="2969" y="1377"/>
                    <a:pt x="2635" y="843"/>
                  </a:cubicBezTo>
                  <a:cubicBezTo>
                    <a:pt x="2535" y="710"/>
                    <a:pt x="2502" y="576"/>
                    <a:pt x="2435" y="410"/>
                  </a:cubicBezTo>
                  <a:cubicBezTo>
                    <a:pt x="2369" y="243"/>
                    <a:pt x="2302" y="243"/>
                    <a:pt x="2102" y="176"/>
                  </a:cubicBezTo>
                  <a:cubicBezTo>
                    <a:pt x="1853" y="66"/>
                    <a:pt x="1559" y="1"/>
                    <a:pt x="12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1" name="Google Shape;1751;p28"/>
            <p:cNvSpPr/>
            <p:nvPr/>
          </p:nvSpPr>
          <p:spPr>
            <a:xfrm>
              <a:off x="2413550" y="3398700"/>
              <a:ext cx="25050" cy="26200"/>
            </a:xfrm>
            <a:custGeom>
              <a:avLst/>
              <a:gdLst/>
              <a:ahLst/>
              <a:cxnLst/>
              <a:rect l="l" t="t" r="r" b="b"/>
              <a:pathLst>
                <a:path w="1002" h="1048" extrusionOk="0">
                  <a:moveTo>
                    <a:pt x="635" y="1"/>
                  </a:moveTo>
                  <a:cubicBezTo>
                    <a:pt x="635" y="34"/>
                    <a:pt x="601" y="34"/>
                    <a:pt x="601" y="68"/>
                  </a:cubicBezTo>
                  <a:cubicBezTo>
                    <a:pt x="468" y="234"/>
                    <a:pt x="301" y="434"/>
                    <a:pt x="134" y="601"/>
                  </a:cubicBezTo>
                  <a:cubicBezTo>
                    <a:pt x="101" y="635"/>
                    <a:pt x="68" y="701"/>
                    <a:pt x="34" y="735"/>
                  </a:cubicBezTo>
                  <a:cubicBezTo>
                    <a:pt x="34" y="768"/>
                    <a:pt x="34" y="801"/>
                    <a:pt x="34" y="801"/>
                  </a:cubicBezTo>
                  <a:cubicBezTo>
                    <a:pt x="1" y="901"/>
                    <a:pt x="34" y="968"/>
                    <a:pt x="134" y="1035"/>
                  </a:cubicBezTo>
                  <a:cubicBezTo>
                    <a:pt x="152" y="1044"/>
                    <a:pt x="173" y="1048"/>
                    <a:pt x="194" y="1048"/>
                  </a:cubicBezTo>
                  <a:cubicBezTo>
                    <a:pt x="252" y="1048"/>
                    <a:pt x="319" y="1017"/>
                    <a:pt x="368" y="968"/>
                  </a:cubicBezTo>
                  <a:cubicBezTo>
                    <a:pt x="501" y="868"/>
                    <a:pt x="635" y="735"/>
                    <a:pt x="735" y="601"/>
                  </a:cubicBezTo>
                  <a:cubicBezTo>
                    <a:pt x="768" y="535"/>
                    <a:pt x="802" y="468"/>
                    <a:pt x="835" y="434"/>
                  </a:cubicBezTo>
                  <a:cubicBezTo>
                    <a:pt x="902" y="334"/>
                    <a:pt x="1002" y="168"/>
                    <a:pt x="902" y="68"/>
                  </a:cubicBezTo>
                  <a:cubicBezTo>
                    <a:pt x="835" y="1"/>
                    <a:pt x="768" y="1"/>
                    <a:pt x="7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752" name="Google Shape;1752;p28"/>
          <p:cNvSpPr/>
          <p:nvPr/>
        </p:nvSpPr>
        <p:spPr>
          <a:xfrm>
            <a:off x="9892633" y="6544837"/>
            <a:ext cx="483448" cy="209432"/>
          </a:xfrm>
          <a:custGeom>
            <a:avLst/>
            <a:gdLst/>
            <a:ahLst/>
            <a:cxnLst/>
            <a:rect l="l" t="t" r="r" b="b"/>
            <a:pathLst>
              <a:path w="8107" h="3512" extrusionOk="0">
                <a:moveTo>
                  <a:pt x="5121" y="1"/>
                </a:moveTo>
                <a:cubicBezTo>
                  <a:pt x="5105" y="1"/>
                  <a:pt x="5089" y="3"/>
                  <a:pt x="5071" y="9"/>
                </a:cubicBezTo>
                <a:cubicBezTo>
                  <a:pt x="4270" y="143"/>
                  <a:pt x="3470" y="309"/>
                  <a:pt x="2703" y="476"/>
                </a:cubicBezTo>
                <a:lnTo>
                  <a:pt x="2636" y="510"/>
                </a:lnTo>
                <a:cubicBezTo>
                  <a:pt x="2002" y="643"/>
                  <a:pt x="1302" y="810"/>
                  <a:pt x="735" y="1210"/>
                </a:cubicBezTo>
                <a:cubicBezTo>
                  <a:pt x="368" y="1444"/>
                  <a:pt x="134" y="1810"/>
                  <a:pt x="67" y="2177"/>
                </a:cubicBezTo>
                <a:cubicBezTo>
                  <a:pt x="1" y="2711"/>
                  <a:pt x="334" y="3278"/>
                  <a:pt x="835" y="3445"/>
                </a:cubicBezTo>
                <a:cubicBezTo>
                  <a:pt x="1101" y="3512"/>
                  <a:pt x="1335" y="3512"/>
                  <a:pt x="1602" y="3512"/>
                </a:cubicBezTo>
                <a:cubicBezTo>
                  <a:pt x="2569" y="3478"/>
                  <a:pt x="3603" y="3345"/>
                  <a:pt x="4671" y="3111"/>
                </a:cubicBezTo>
                <a:lnTo>
                  <a:pt x="6439" y="2711"/>
                </a:lnTo>
                <a:cubicBezTo>
                  <a:pt x="6739" y="2644"/>
                  <a:pt x="7039" y="2578"/>
                  <a:pt x="7339" y="2444"/>
                </a:cubicBezTo>
                <a:cubicBezTo>
                  <a:pt x="7673" y="2277"/>
                  <a:pt x="7906" y="2011"/>
                  <a:pt x="8040" y="1744"/>
                </a:cubicBezTo>
                <a:cubicBezTo>
                  <a:pt x="8073" y="1577"/>
                  <a:pt x="8106" y="1444"/>
                  <a:pt x="8073" y="1310"/>
                </a:cubicBezTo>
                <a:cubicBezTo>
                  <a:pt x="8073" y="1243"/>
                  <a:pt x="8040" y="1177"/>
                  <a:pt x="8040" y="1110"/>
                </a:cubicBezTo>
                <a:cubicBezTo>
                  <a:pt x="7906" y="843"/>
                  <a:pt x="7606" y="676"/>
                  <a:pt x="7139" y="610"/>
                </a:cubicBezTo>
                <a:cubicBezTo>
                  <a:pt x="7011" y="595"/>
                  <a:pt x="6883" y="588"/>
                  <a:pt x="6756" y="588"/>
                </a:cubicBezTo>
                <a:cubicBezTo>
                  <a:pt x="6318" y="588"/>
                  <a:pt x="5885" y="666"/>
                  <a:pt x="5471" y="743"/>
                </a:cubicBezTo>
                <a:lnTo>
                  <a:pt x="2869" y="1143"/>
                </a:lnTo>
                <a:cubicBezTo>
                  <a:pt x="2469" y="1210"/>
                  <a:pt x="1969" y="1277"/>
                  <a:pt x="1602" y="1577"/>
                </a:cubicBezTo>
                <a:cubicBezTo>
                  <a:pt x="1402" y="1777"/>
                  <a:pt x="1202" y="2077"/>
                  <a:pt x="1302" y="2378"/>
                </a:cubicBezTo>
                <a:cubicBezTo>
                  <a:pt x="1335" y="2544"/>
                  <a:pt x="1435" y="2678"/>
                  <a:pt x="1602" y="2778"/>
                </a:cubicBezTo>
                <a:cubicBezTo>
                  <a:pt x="1764" y="2866"/>
                  <a:pt x="1939" y="2896"/>
                  <a:pt x="2107" y="2896"/>
                </a:cubicBezTo>
                <a:cubicBezTo>
                  <a:pt x="2319" y="2896"/>
                  <a:pt x="2520" y="2848"/>
                  <a:pt x="2669" y="2811"/>
                </a:cubicBezTo>
                <a:lnTo>
                  <a:pt x="4370" y="2478"/>
                </a:lnTo>
                <a:cubicBezTo>
                  <a:pt x="4471" y="2444"/>
                  <a:pt x="4537" y="2344"/>
                  <a:pt x="4504" y="2277"/>
                </a:cubicBezTo>
                <a:cubicBezTo>
                  <a:pt x="4476" y="2195"/>
                  <a:pt x="4426" y="2135"/>
                  <a:pt x="4354" y="2135"/>
                </a:cubicBezTo>
                <a:cubicBezTo>
                  <a:pt x="4338" y="2135"/>
                  <a:pt x="4321" y="2138"/>
                  <a:pt x="4304" y="2144"/>
                </a:cubicBezTo>
                <a:lnTo>
                  <a:pt x="2603" y="2511"/>
                </a:lnTo>
                <a:cubicBezTo>
                  <a:pt x="2438" y="2529"/>
                  <a:pt x="2274" y="2557"/>
                  <a:pt x="2121" y="2557"/>
                </a:cubicBezTo>
                <a:cubicBezTo>
                  <a:pt x="1994" y="2557"/>
                  <a:pt x="1874" y="2538"/>
                  <a:pt x="1769" y="2478"/>
                </a:cubicBezTo>
                <a:cubicBezTo>
                  <a:pt x="1702" y="2444"/>
                  <a:pt x="1635" y="2378"/>
                  <a:pt x="1602" y="2277"/>
                </a:cubicBezTo>
                <a:cubicBezTo>
                  <a:pt x="1568" y="2144"/>
                  <a:pt x="1669" y="1944"/>
                  <a:pt x="1802" y="1844"/>
                </a:cubicBezTo>
                <a:cubicBezTo>
                  <a:pt x="2136" y="1610"/>
                  <a:pt x="2536" y="1544"/>
                  <a:pt x="2936" y="1477"/>
                </a:cubicBezTo>
                <a:lnTo>
                  <a:pt x="5538" y="1043"/>
                </a:lnTo>
                <a:cubicBezTo>
                  <a:pt x="5922" y="992"/>
                  <a:pt x="6326" y="921"/>
                  <a:pt x="6734" y="921"/>
                </a:cubicBezTo>
                <a:cubicBezTo>
                  <a:pt x="6858" y="921"/>
                  <a:pt x="6982" y="928"/>
                  <a:pt x="7106" y="943"/>
                </a:cubicBezTo>
                <a:cubicBezTo>
                  <a:pt x="7306" y="977"/>
                  <a:pt x="7639" y="1043"/>
                  <a:pt x="7706" y="1243"/>
                </a:cubicBezTo>
                <a:cubicBezTo>
                  <a:pt x="7773" y="1343"/>
                  <a:pt x="7773" y="1477"/>
                  <a:pt x="7706" y="1610"/>
                </a:cubicBezTo>
                <a:cubicBezTo>
                  <a:pt x="7639" y="1844"/>
                  <a:pt x="7439" y="2011"/>
                  <a:pt x="7172" y="2144"/>
                </a:cubicBezTo>
                <a:cubicBezTo>
                  <a:pt x="6939" y="2277"/>
                  <a:pt x="6639" y="2344"/>
                  <a:pt x="6372" y="2411"/>
                </a:cubicBezTo>
                <a:lnTo>
                  <a:pt x="4604" y="2778"/>
                </a:lnTo>
                <a:cubicBezTo>
                  <a:pt x="3570" y="3011"/>
                  <a:pt x="2536" y="3145"/>
                  <a:pt x="1568" y="3178"/>
                </a:cubicBezTo>
                <a:cubicBezTo>
                  <a:pt x="1368" y="3178"/>
                  <a:pt x="1135" y="3178"/>
                  <a:pt x="968" y="3111"/>
                </a:cubicBezTo>
                <a:cubicBezTo>
                  <a:pt x="601" y="3011"/>
                  <a:pt x="368" y="2611"/>
                  <a:pt x="401" y="2244"/>
                </a:cubicBezTo>
                <a:cubicBezTo>
                  <a:pt x="434" y="1944"/>
                  <a:pt x="634" y="1677"/>
                  <a:pt x="935" y="1477"/>
                </a:cubicBezTo>
                <a:cubicBezTo>
                  <a:pt x="1435" y="1143"/>
                  <a:pt x="2102" y="977"/>
                  <a:pt x="2703" y="843"/>
                </a:cubicBezTo>
                <a:lnTo>
                  <a:pt x="2769" y="810"/>
                </a:lnTo>
                <a:cubicBezTo>
                  <a:pt x="3537" y="643"/>
                  <a:pt x="4337" y="476"/>
                  <a:pt x="5138" y="343"/>
                </a:cubicBezTo>
                <a:cubicBezTo>
                  <a:pt x="5204" y="309"/>
                  <a:pt x="5271" y="243"/>
                  <a:pt x="5271" y="143"/>
                </a:cubicBezTo>
                <a:cubicBezTo>
                  <a:pt x="5244" y="60"/>
                  <a:pt x="5194" y="1"/>
                  <a:pt x="512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53" name="Google Shape;1753;p28"/>
          <p:cNvSpPr/>
          <p:nvPr/>
        </p:nvSpPr>
        <p:spPr>
          <a:xfrm>
            <a:off x="11833637" y="5581167"/>
            <a:ext cx="250699" cy="503663"/>
          </a:xfrm>
          <a:custGeom>
            <a:avLst/>
            <a:gdLst/>
            <a:ahLst/>
            <a:cxnLst/>
            <a:rect l="l" t="t" r="r" b="b"/>
            <a:pathLst>
              <a:path w="4204" h="8446" extrusionOk="0">
                <a:moveTo>
                  <a:pt x="2760" y="0"/>
                </a:moveTo>
                <a:cubicBezTo>
                  <a:pt x="2404" y="0"/>
                  <a:pt x="2047" y="141"/>
                  <a:pt x="1801" y="406"/>
                </a:cubicBezTo>
                <a:cubicBezTo>
                  <a:pt x="1635" y="606"/>
                  <a:pt x="1534" y="840"/>
                  <a:pt x="1434" y="1107"/>
                </a:cubicBezTo>
                <a:cubicBezTo>
                  <a:pt x="1034" y="2074"/>
                  <a:pt x="734" y="3142"/>
                  <a:pt x="500" y="4309"/>
                </a:cubicBezTo>
                <a:lnTo>
                  <a:pt x="133" y="6210"/>
                </a:lnTo>
                <a:cubicBezTo>
                  <a:pt x="67" y="6511"/>
                  <a:pt x="0" y="6844"/>
                  <a:pt x="0" y="7178"/>
                </a:cubicBezTo>
                <a:cubicBezTo>
                  <a:pt x="33" y="7611"/>
                  <a:pt x="167" y="7945"/>
                  <a:pt x="400" y="8178"/>
                </a:cubicBezTo>
                <a:cubicBezTo>
                  <a:pt x="534" y="8312"/>
                  <a:pt x="667" y="8379"/>
                  <a:pt x="801" y="8412"/>
                </a:cubicBezTo>
                <a:cubicBezTo>
                  <a:pt x="867" y="8445"/>
                  <a:pt x="934" y="8445"/>
                  <a:pt x="1001" y="8445"/>
                </a:cubicBezTo>
                <a:cubicBezTo>
                  <a:pt x="1334" y="8445"/>
                  <a:pt x="1635" y="8212"/>
                  <a:pt x="1901" y="7812"/>
                </a:cubicBezTo>
                <a:cubicBezTo>
                  <a:pt x="2202" y="7278"/>
                  <a:pt x="2335" y="6677"/>
                  <a:pt x="2502" y="6110"/>
                </a:cubicBezTo>
                <a:lnTo>
                  <a:pt x="3202" y="3375"/>
                </a:lnTo>
                <a:cubicBezTo>
                  <a:pt x="3302" y="2941"/>
                  <a:pt x="3436" y="2441"/>
                  <a:pt x="3302" y="1941"/>
                </a:cubicBezTo>
                <a:cubicBezTo>
                  <a:pt x="3236" y="1640"/>
                  <a:pt x="3036" y="1340"/>
                  <a:pt x="2669" y="1274"/>
                </a:cubicBezTo>
                <a:cubicBezTo>
                  <a:pt x="2502" y="1274"/>
                  <a:pt x="2302" y="1307"/>
                  <a:pt x="2168" y="1440"/>
                </a:cubicBezTo>
                <a:cubicBezTo>
                  <a:pt x="1801" y="1674"/>
                  <a:pt x="1701" y="2141"/>
                  <a:pt x="1635" y="2474"/>
                </a:cubicBezTo>
                <a:lnTo>
                  <a:pt x="1268" y="4276"/>
                </a:lnTo>
                <a:cubicBezTo>
                  <a:pt x="1234" y="4376"/>
                  <a:pt x="1301" y="4476"/>
                  <a:pt x="1401" y="4509"/>
                </a:cubicBezTo>
                <a:cubicBezTo>
                  <a:pt x="1501" y="4509"/>
                  <a:pt x="1601" y="4442"/>
                  <a:pt x="1601" y="4342"/>
                </a:cubicBezTo>
                <a:lnTo>
                  <a:pt x="2001" y="2541"/>
                </a:lnTo>
                <a:cubicBezTo>
                  <a:pt x="2068" y="2208"/>
                  <a:pt x="2135" y="1874"/>
                  <a:pt x="2368" y="1707"/>
                </a:cubicBezTo>
                <a:cubicBezTo>
                  <a:pt x="2435" y="1674"/>
                  <a:pt x="2535" y="1640"/>
                  <a:pt x="2635" y="1640"/>
                </a:cubicBezTo>
                <a:cubicBezTo>
                  <a:pt x="2802" y="1674"/>
                  <a:pt x="2902" y="1841"/>
                  <a:pt x="2969" y="2041"/>
                </a:cubicBezTo>
                <a:cubicBezTo>
                  <a:pt x="3069" y="2441"/>
                  <a:pt x="2969" y="2875"/>
                  <a:pt x="2869" y="3275"/>
                </a:cubicBezTo>
                <a:lnTo>
                  <a:pt x="2135" y="6010"/>
                </a:lnTo>
                <a:cubicBezTo>
                  <a:pt x="2001" y="6577"/>
                  <a:pt x="1868" y="7144"/>
                  <a:pt x="1568" y="7611"/>
                </a:cubicBezTo>
                <a:cubicBezTo>
                  <a:pt x="1468" y="7812"/>
                  <a:pt x="1268" y="8078"/>
                  <a:pt x="1001" y="8078"/>
                </a:cubicBezTo>
                <a:cubicBezTo>
                  <a:pt x="901" y="8078"/>
                  <a:pt x="767" y="8045"/>
                  <a:pt x="667" y="7912"/>
                </a:cubicBezTo>
                <a:cubicBezTo>
                  <a:pt x="500" y="7745"/>
                  <a:pt x="367" y="7478"/>
                  <a:pt x="367" y="7178"/>
                </a:cubicBezTo>
                <a:cubicBezTo>
                  <a:pt x="367" y="6878"/>
                  <a:pt x="400" y="6577"/>
                  <a:pt x="467" y="6277"/>
                </a:cubicBezTo>
                <a:lnTo>
                  <a:pt x="867" y="4376"/>
                </a:lnTo>
                <a:cubicBezTo>
                  <a:pt x="1067" y="3242"/>
                  <a:pt x="1368" y="2208"/>
                  <a:pt x="1768" y="1240"/>
                </a:cubicBezTo>
                <a:cubicBezTo>
                  <a:pt x="1835" y="1007"/>
                  <a:pt x="1935" y="807"/>
                  <a:pt x="2068" y="640"/>
                </a:cubicBezTo>
                <a:cubicBezTo>
                  <a:pt x="2253" y="455"/>
                  <a:pt x="2514" y="359"/>
                  <a:pt x="2765" y="359"/>
                </a:cubicBezTo>
                <a:cubicBezTo>
                  <a:pt x="2921" y="359"/>
                  <a:pt x="3074" y="396"/>
                  <a:pt x="3202" y="473"/>
                </a:cubicBezTo>
                <a:cubicBezTo>
                  <a:pt x="3436" y="640"/>
                  <a:pt x="3636" y="940"/>
                  <a:pt x="3703" y="1340"/>
                </a:cubicBezTo>
                <a:cubicBezTo>
                  <a:pt x="3836" y="1974"/>
                  <a:pt x="3703" y="2675"/>
                  <a:pt x="3569" y="3342"/>
                </a:cubicBezTo>
                <a:lnTo>
                  <a:pt x="3569" y="3408"/>
                </a:lnTo>
                <a:cubicBezTo>
                  <a:pt x="3402" y="4242"/>
                  <a:pt x="3236" y="5110"/>
                  <a:pt x="3036" y="5944"/>
                </a:cubicBezTo>
                <a:cubicBezTo>
                  <a:pt x="3002" y="6044"/>
                  <a:pt x="3069" y="6144"/>
                  <a:pt x="3169" y="6144"/>
                </a:cubicBezTo>
                <a:cubicBezTo>
                  <a:pt x="3187" y="6150"/>
                  <a:pt x="3204" y="6152"/>
                  <a:pt x="3222" y="6152"/>
                </a:cubicBezTo>
                <a:cubicBezTo>
                  <a:pt x="3301" y="6152"/>
                  <a:pt x="3369" y="6093"/>
                  <a:pt x="3369" y="6010"/>
                </a:cubicBezTo>
                <a:cubicBezTo>
                  <a:pt x="3569" y="5176"/>
                  <a:pt x="3769" y="4342"/>
                  <a:pt x="3903" y="3475"/>
                </a:cubicBezTo>
                <a:lnTo>
                  <a:pt x="3936" y="3408"/>
                </a:lnTo>
                <a:cubicBezTo>
                  <a:pt x="4070" y="2708"/>
                  <a:pt x="4203" y="1974"/>
                  <a:pt x="4070" y="1274"/>
                </a:cubicBezTo>
                <a:cubicBezTo>
                  <a:pt x="3970" y="773"/>
                  <a:pt x="3736" y="406"/>
                  <a:pt x="3402" y="173"/>
                </a:cubicBezTo>
                <a:cubicBezTo>
                  <a:pt x="3209" y="56"/>
                  <a:pt x="2985" y="0"/>
                  <a:pt x="276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754" name="Google Shape;1754;p28"/>
          <p:cNvGrpSpPr/>
          <p:nvPr/>
        </p:nvGrpSpPr>
        <p:grpSpPr>
          <a:xfrm rot="-1259720">
            <a:off x="10326055" y="5874120"/>
            <a:ext cx="1606695" cy="1744881"/>
            <a:chOff x="4048050" y="1404775"/>
            <a:chExt cx="630475" cy="684700"/>
          </a:xfrm>
        </p:grpSpPr>
        <p:sp>
          <p:nvSpPr>
            <p:cNvPr id="1755" name="Google Shape;1755;p28"/>
            <p:cNvSpPr/>
            <p:nvPr/>
          </p:nvSpPr>
          <p:spPr>
            <a:xfrm>
              <a:off x="4048050" y="1404775"/>
              <a:ext cx="630475" cy="684700"/>
            </a:xfrm>
            <a:custGeom>
              <a:avLst/>
              <a:gdLst/>
              <a:ahLst/>
              <a:cxnLst/>
              <a:rect l="l" t="t" r="r" b="b"/>
              <a:pathLst>
                <a:path w="25219" h="27388" extrusionOk="0">
                  <a:moveTo>
                    <a:pt x="19482" y="4804"/>
                  </a:moveTo>
                  <a:lnTo>
                    <a:pt x="20015" y="15445"/>
                  </a:lnTo>
                  <a:lnTo>
                    <a:pt x="20015" y="15445"/>
                  </a:lnTo>
                  <a:lnTo>
                    <a:pt x="10208" y="5271"/>
                  </a:lnTo>
                  <a:lnTo>
                    <a:pt x="19482" y="4804"/>
                  </a:lnTo>
                  <a:close/>
                  <a:moveTo>
                    <a:pt x="23885" y="1"/>
                  </a:moveTo>
                  <a:lnTo>
                    <a:pt x="1" y="1168"/>
                  </a:lnTo>
                  <a:lnTo>
                    <a:pt x="25219" y="27387"/>
                  </a:lnTo>
                  <a:lnTo>
                    <a:pt x="2388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6" name="Google Shape;1756;p28"/>
            <p:cNvSpPr/>
            <p:nvPr/>
          </p:nvSpPr>
          <p:spPr>
            <a:xfrm>
              <a:off x="4594275" y="1425325"/>
              <a:ext cx="38400" cy="12000"/>
            </a:xfrm>
            <a:custGeom>
              <a:avLst/>
              <a:gdLst/>
              <a:ahLst/>
              <a:cxnLst/>
              <a:rect l="l" t="t" r="r" b="b"/>
              <a:pathLst>
                <a:path w="1536" h="480" extrusionOk="0">
                  <a:moveTo>
                    <a:pt x="468" y="0"/>
                  </a:moveTo>
                  <a:cubicBezTo>
                    <a:pt x="368" y="0"/>
                    <a:pt x="268" y="4"/>
                    <a:pt x="168" y="13"/>
                  </a:cubicBezTo>
                  <a:cubicBezTo>
                    <a:pt x="68" y="13"/>
                    <a:pt x="1" y="79"/>
                    <a:pt x="1" y="179"/>
                  </a:cubicBezTo>
                  <a:cubicBezTo>
                    <a:pt x="1" y="313"/>
                    <a:pt x="68" y="380"/>
                    <a:pt x="201" y="380"/>
                  </a:cubicBezTo>
                  <a:cubicBezTo>
                    <a:pt x="568" y="380"/>
                    <a:pt x="935" y="413"/>
                    <a:pt x="1302" y="480"/>
                  </a:cubicBezTo>
                  <a:lnTo>
                    <a:pt x="1335" y="480"/>
                  </a:lnTo>
                  <a:cubicBezTo>
                    <a:pt x="1435" y="480"/>
                    <a:pt x="1502" y="413"/>
                    <a:pt x="1535" y="313"/>
                  </a:cubicBezTo>
                  <a:cubicBezTo>
                    <a:pt x="1535" y="213"/>
                    <a:pt x="1469" y="113"/>
                    <a:pt x="1369" y="113"/>
                  </a:cubicBezTo>
                  <a:cubicBezTo>
                    <a:pt x="1068" y="38"/>
                    <a:pt x="768" y="0"/>
                    <a:pt x="4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7" name="Google Shape;1757;p28"/>
            <p:cNvSpPr/>
            <p:nvPr/>
          </p:nvSpPr>
          <p:spPr>
            <a:xfrm>
              <a:off x="4594275" y="1481500"/>
              <a:ext cx="39225" cy="10875"/>
            </a:xfrm>
            <a:custGeom>
              <a:avLst/>
              <a:gdLst/>
              <a:ahLst/>
              <a:cxnLst/>
              <a:rect l="l" t="t" r="r" b="b"/>
              <a:pathLst>
                <a:path w="1569" h="435" extrusionOk="0">
                  <a:moveTo>
                    <a:pt x="1369" y="1"/>
                  </a:moveTo>
                  <a:lnTo>
                    <a:pt x="201" y="67"/>
                  </a:lnTo>
                  <a:cubicBezTo>
                    <a:pt x="101" y="67"/>
                    <a:pt x="1" y="167"/>
                    <a:pt x="34" y="267"/>
                  </a:cubicBezTo>
                  <a:cubicBezTo>
                    <a:pt x="34" y="368"/>
                    <a:pt x="101" y="434"/>
                    <a:pt x="234" y="434"/>
                  </a:cubicBezTo>
                  <a:lnTo>
                    <a:pt x="1369" y="368"/>
                  </a:lnTo>
                  <a:cubicBezTo>
                    <a:pt x="1469" y="368"/>
                    <a:pt x="1569" y="301"/>
                    <a:pt x="1569" y="167"/>
                  </a:cubicBezTo>
                  <a:cubicBezTo>
                    <a:pt x="1569" y="67"/>
                    <a:pt x="1469" y="1"/>
                    <a:pt x="13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8" name="Google Shape;1758;p28"/>
            <p:cNvSpPr/>
            <p:nvPr/>
          </p:nvSpPr>
          <p:spPr>
            <a:xfrm>
              <a:off x="4600950" y="1560175"/>
              <a:ext cx="38400" cy="10750"/>
            </a:xfrm>
            <a:custGeom>
              <a:avLst/>
              <a:gdLst/>
              <a:ahLst/>
              <a:cxnLst/>
              <a:rect l="l" t="t" r="r" b="b"/>
              <a:pathLst>
                <a:path w="1536" h="430" extrusionOk="0">
                  <a:moveTo>
                    <a:pt x="873" y="1"/>
                  </a:moveTo>
                  <a:cubicBezTo>
                    <a:pt x="642" y="1"/>
                    <a:pt x="416" y="17"/>
                    <a:pt x="201" y="56"/>
                  </a:cubicBezTo>
                  <a:cubicBezTo>
                    <a:pt x="67" y="56"/>
                    <a:pt x="1" y="156"/>
                    <a:pt x="34" y="256"/>
                  </a:cubicBezTo>
                  <a:cubicBezTo>
                    <a:pt x="34" y="343"/>
                    <a:pt x="109" y="429"/>
                    <a:pt x="194" y="429"/>
                  </a:cubicBezTo>
                  <a:cubicBezTo>
                    <a:pt x="207" y="429"/>
                    <a:pt x="221" y="427"/>
                    <a:pt x="234" y="423"/>
                  </a:cubicBezTo>
                  <a:cubicBezTo>
                    <a:pt x="418" y="406"/>
                    <a:pt x="601" y="398"/>
                    <a:pt x="785" y="398"/>
                  </a:cubicBezTo>
                  <a:cubicBezTo>
                    <a:pt x="968" y="398"/>
                    <a:pt x="1152" y="406"/>
                    <a:pt x="1335" y="423"/>
                  </a:cubicBezTo>
                  <a:lnTo>
                    <a:pt x="1368" y="423"/>
                  </a:lnTo>
                  <a:cubicBezTo>
                    <a:pt x="1435" y="423"/>
                    <a:pt x="1535" y="323"/>
                    <a:pt x="1535" y="256"/>
                  </a:cubicBezTo>
                  <a:cubicBezTo>
                    <a:pt x="1535" y="123"/>
                    <a:pt x="1468" y="56"/>
                    <a:pt x="1368" y="23"/>
                  </a:cubicBezTo>
                  <a:cubicBezTo>
                    <a:pt x="1203" y="9"/>
                    <a:pt x="1037" y="1"/>
                    <a:pt x="8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9" name="Google Shape;1759;p28"/>
            <p:cNvSpPr/>
            <p:nvPr/>
          </p:nvSpPr>
          <p:spPr>
            <a:xfrm>
              <a:off x="4159800" y="1441475"/>
              <a:ext cx="11700" cy="37775"/>
            </a:xfrm>
            <a:custGeom>
              <a:avLst/>
              <a:gdLst/>
              <a:ahLst/>
              <a:cxnLst/>
              <a:rect l="l" t="t" r="r" b="b"/>
              <a:pathLst>
                <a:path w="468" h="1511" extrusionOk="0">
                  <a:moveTo>
                    <a:pt x="268" y="0"/>
                  </a:moveTo>
                  <a:cubicBezTo>
                    <a:pt x="168" y="0"/>
                    <a:pt x="68" y="67"/>
                    <a:pt x="34" y="167"/>
                  </a:cubicBezTo>
                  <a:cubicBezTo>
                    <a:pt x="1" y="568"/>
                    <a:pt x="1" y="968"/>
                    <a:pt x="68" y="1335"/>
                  </a:cubicBezTo>
                  <a:cubicBezTo>
                    <a:pt x="68" y="1445"/>
                    <a:pt x="136" y="1510"/>
                    <a:pt x="236" y="1510"/>
                  </a:cubicBezTo>
                  <a:cubicBezTo>
                    <a:pt x="256" y="1510"/>
                    <a:pt x="278" y="1507"/>
                    <a:pt x="301" y="1502"/>
                  </a:cubicBezTo>
                  <a:cubicBezTo>
                    <a:pt x="401" y="1502"/>
                    <a:pt x="468" y="1401"/>
                    <a:pt x="434" y="1301"/>
                  </a:cubicBezTo>
                  <a:cubicBezTo>
                    <a:pt x="401" y="934"/>
                    <a:pt x="401" y="568"/>
                    <a:pt x="434" y="201"/>
                  </a:cubicBezTo>
                  <a:cubicBezTo>
                    <a:pt x="434" y="201"/>
                    <a:pt x="434" y="201"/>
                    <a:pt x="434" y="167"/>
                  </a:cubicBezTo>
                  <a:cubicBezTo>
                    <a:pt x="434" y="101"/>
                    <a:pt x="368" y="0"/>
                    <a:pt x="2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0" name="Google Shape;1760;p28"/>
            <p:cNvSpPr/>
            <p:nvPr/>
          </p:nvSpPr>
          <p:spPr>
            <a:xfrm>
              <a:off x="4244025" y="1434575"/>
              <a:ext cx="13375" cy="35450"/>
            </a:xfrm>
            <a:custGeom>
              <a:avLst/>
              <a:gdLst/>
              <a:ahLst/>
              <a:cxnLst/>
              <a:rect l="l" t="t" r="r" b="b"/>
              <a:pathLst>
                <a:path w="535" h="1418" extrusionOk="0">
                  <a:moveTo>
                    <a:pt x="220" y="1"/>
                  </a:moveTo>
                  <a:cubicBezTo>
                    <a:pt x="203" y="1"/>
                    <a:pt x="185" y="4"/>
                    <a:pt x="168" y="10"/>
                  </a:cubicBezTo>
                  <a:cubicBezTo>
                    <a:pt x="68" y="43"/>
                    <a:pt x="1" y="143"/>
                    <a:pt x="34" y="243"/>
                  </a:cubicBezTo>
                  <a:cubicBezTo>
                    <a:pt x="101" y="577"/>
                    <a:pt x="134" y="910"/>
                    <a:pt x="134" y="1244"/>
                  </a:cubicBezTo>
                  <a:cubicBezTo>
                    <a:pt x="134" y="1344"/>
                    <a:pt x="201" y="1411"/>
                    <a:pt x="301" y="1411"/>
                  </a:cubicBezTo>
                  <a:cubicBezTo>
                    <a:pt x="319" y="1415"/>
                    <a:pt x="336" y="1417"/>
                    <a:pt x="351" y="1417"/>
                  </a:cubicBezTo>
                  <a:cubicBezTo>
                    <a:pt x="451" y="1417"/>
                    <a:pt x="501" y="1330"/>
                    <a:pt x="501" y="1244"/>
                  </a:cubicBezTo>
                  <a:cubicBezTo>
                    <a:pt x="535" y="1144"/>
                    <a:pt x="535" y="1044"/>
                    <a:pt x="501" y="910"/>
                  </a:cubicBezTo>
                  <a:cubicBezTo>
                    <a:pt x="501" y="643"/>
                    <a:pt x="468" y="410"/>
                    <a:pt x="401" y="143"/>
                  </a:cubicBezTo>
                  <a:cubicBezTo>
                    <a:pt x="374" y="61"/>
                    <a:pt x="301" y="1"/>
                    <a:pt x="2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1" name="Google Shape;1761;p28"/>
            <p:cNvSpPr/>
            <p:nvPr/>
          </p:nvSpPr>
          <p:spPr>
            <a:xfrm>
              <a:off x="4314075" y="1433975"/>
              <a:ext cx="13375" cy="36925"/>
            </a:xfrm>
            <a:custGeom>
              <a:avLst/>
              <a:gdLst/>
              <a:ahLst/>
              <a:cxnLst/>
              <a:rect l="l" t="t" r="r" b="b"/>
              <a:pathLst>
                <a:path w="535" h="1477" extrusionOk="0">
                  <a:moveTo>
                    <a:pt x="201" y="0"/>
                  </a:moveTo>
                  <a:cubicBezTo>
                    <a:pt x="101" y="0"/>
                    <a:pt x="1" y="67"/>
                    <a:pt x="1" y="200"/>
                  </a:cubicBezTo>
                  <a:cubicBezTo>
                    <a:pt x="1" y="567"/>
                    <a:pt x="68" y="968"/>
                    <a:pt x="134" y="1335"/>
                  </a:cubicBezTo>
                  <a:cubicBezTo>
                    <a:pt x="162" y="1417"/>
                    <a:pt x="234" y="1477"/>
                    <a:pt x="315" y="1477"/>
                  </a:cubicBezTo>
                  <a:cubicBezTo>
                    <a:pt x="332" y="1477"/>
                    <a:pt x="350" y="1474"/>
                    <a:pt x="368" y="1468"/>
                  </a:cubicBezTo>
                  <a:cubicBezTo>
                    <a:pt x="468" y="1468"/>
                    <a:pt x="535" y="1368"/>
                    <a:pt x="535" y="1268"/>
                  </a:cubicBezTo>
                  <a:cubicBezTo>
                    <a:pt x="535" y="1268"/>
                    <a:pt x="501" y="1268"/>
                    <a:pt x="501" y="1234"/>
                  </a:cubicBezTo>
                  <a:cubicBezTo>
                    <a:pt x="435" y="901"/>
                    <a:pt x="401" y="534"/>
                    <a:pt x="401" y="200"/>
                  </a:cubicBezTo>
                  <a:cubicBezTo>
                    <a:pt x="401" y="167"/>
                    <a:pt x="401" y="167"/>
                    <a:pt x="401" y="167"/>
                  </a:cubicBezTo>
                  <a:cubicBezTo>
                    <a:pt x="368" y="67"/>
                    <a:pt x="301" y="0"/>
                    <a:pt x="2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2" name="Google Shape;1762;p28"/>
            <p:cNvSpPr/>
            <p:nvPr/>
          </p:nvSpPr>
          <p:spPr>
            <a:xfrm>
              <a:off x="4389975" y="1433125"/>
              <a:ext cx="11700" cy="35050"/>
            </a:xfrm>
            <a:custGeom>
              <a:avLst/>
              <a:gdLst/>
              <a:ahLst/>
              <a:cxnLst/>
              <a:rect l="l" t="t" r="r" b="b"/>
              <a:pathLst>
                <a:path w="468" h="1402" extrusionOk="0">
                  <a:moveTo>
                    <a:pt x="201" y="1"/>
                  </a:moveTo>
                  <a:cubicBezTo>
                    <a:pt x="100" y="1"/>
                    <a:pt x="0" y="68"/>
                    <a:pt x="0" y="168"/>
                  </a:cubicBezTo>
                  <a:cubicBezTo>
                    <a:pt x="0" y="535"/>
                    <a:pt x="34" y="868"/>
                    <a:pt x="67" y="1235"/>
                  </a:cubicBezTo>
                  <a:cubicBezTo>
                    <a:pt x="67" y="1335"/>
                    <a:pt x="167" y="1402"/>
                    <a:pt x="301" y="1402"/>
                  </a:cubicBezTo>
                  <a:cubicBezTo>
                    <a:pt x="401" y="1369"/>
                    <a:pt x="467" y="1302"/>
                    <a:pt x="467" y="1202"/>
                  </a:cubicBezTo>
                  <a:cubicBezTo>
                    <a:pt x="467" y="1202"/>
                    <a:pt x="467" y="1168"/>
                    <a:pt x="467" y="1168"/>
                  </a:cubicBezTo>
                  <a:cubicBezTo>
                    <a:pt x="401" y="835"/>
                    <a:pt x="401" y="501"/>
                    <a:pt x="401" y="168"/>
                  </a:cubicBezTo>
                  <a:cubicBezTo>
                    <a:pt x="401" y="101"/>
                    <a:pt x="301" y="1"/>
                    <a:pt x="2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3" name="Google Shape;1763;p28"/>
            <p:cNvSpPr/>
            <p:nvPr/>
          </p:nvSpPr>
          <p:spPr>
            <a:xfrm>
              <a:off x="4455850" y="1426300"/>
              <a:ext cx="11700" cy="41050"/>
            </a:xfrm>
            <a:custGeom>
              <a:avLst/>
              <a:gdLst/>
              <a:ahLst/>
              <a:cxnLst/>
              <a:rect l="l" t="t" r="r" b="b"/>
              <a:pathLst>
                <a:path w="468" h="1642" extrusionOk="0">
                  <a:moveTo>
                    <a:pt x="251" y="0"/>
                  </a:moveTo>
                  <a:cubicBezTo>
                    <a:pt x="235" y="0"/>
                    <a:pt x="219" y="3"/>
                    <a:pt x="201" y="7"/>
                  </a:cubicBezTo>
                  <a:cubicBezTo>
                    <a:pt x="101" y="7"/>
                    <a:pt x="1" y="107"/>
                    <a:pt x="34" y="207"/>
                  </a:cubicBezTo>
                  <a:cubicBezTo>
                    <a:pt x="67" y="607"/>
                    <a:pt x="67" y="1008"/>
                    <a:pt x="34" y="1441"/>
                  </a:cubicBezTo>
                  <a:cubicBezTo>
                    <a:pt x="34" y="1541"/>
                    <a:pt x="101" y="1642"/>
                    <a:pt x="201" y="1642"/>
                  </a:cubicBezTo>
                  <a:cubicBezTo>
                    <a:pt x="301" y="1642"/>
                    <a:pt x="401" y="1575"/>
                    <a:pt x="401" y="1475"/>
                  </a:cubicBezTo>
                  <a:cubicBezTo>
                    <a:pt x="434" y="1108"/>
                    <a:pt x="468" y="774"/>
                    <a:pt x="434" y="407"/>
                  </a:cubicBezTo>
                  <a:cubicBezTo>
                    <a:pt x="434" y="341"/>
                    <a:pt x="434" y="241"/>
                    <a:pt x="434" y="174"/>
                  </a:cubicBezTo>
                  <a:cubicBezTo>
                    <a:pt x="405" y="87"/>
                    <a:pt x="351" y="0"/>
                    <a:pt x="2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4" name="Google Shape;1764;p28"/>
            <p:cNvSpPr/>
            <p:nvPr/>
          </p:nvSpPr>
          <p:spPr>
            <a:xfrm>
              <a:off x="4535900" y="1428975"/>
              <a:ext cx="12550" cy="36700"/>
            </a:xfrm>
            <a:custGeom>
              <a:avLst/>
              <a:gdLst/>
              <a:ahLst/>
              <a:cxnLst/>
              <a:rect l="l" t="t" r="r" b="b"/>
              <a:pathLst>
                <a:path w="502" h="1468" extrusionOk="0">
                  <a:moveTo>
                    <a:pt x="201" y="0"/>
                  </a:moveTo>
                  <a:cubicBezTo>
                    <a:pt x="101" y="0"/>
                    <a:pt x="1" y="100"/>
                    <a:pt x="34" y="200"/>
                  </a:cubicBezTo>
                  <a:lnTo>
                    <a:pt x="134" y="1301"/>
                  </a:lnTo>
                  <a:cubicBezTo>
                    <a:pt x="134" y="1401"/>
                    <a:pt x="234" y="1468"/>
                    <a:pt x="334" y="1468"/>
                  </a:cubicBezTo>
                  <a:cubicBezTo>
                    <a:pt x="435" y="1434"/>
                    <a:pt x="501" y="1368"/>
                    <a:pt x="501" y="1268"/>
                  </a:cubicBezTo>
                  <a:cubicBezTo>
                    <a:pt x="501" y="1268"/>
                    <a:pt x="501" y="1268"/>
                    <a:pt x="501" y="1234"/>
                  </a:cubicBezTo>
                  <a:lnTo>
                    <a:pt x="401" y="167"/>
                  </a:lnTo>
                  <a:cubicBezTo>
                    <a:pt x="401" y="67"/>
                    <a:pt x="301" y="0"/>
                    <a:pt x="2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5" name="Google Shape;1765;p28"/>
            <p:cNvSpPr/>
            <p:nvPr/>
          </p:nvSpPr>
          <p:spPr>
            <a:xfrm>
              <a:off x="4333275" y="1409775"/>
              <a:ext cx="345250" cy="679700"/>
            </a:xfrm>
            <a:custGeom>
              <a:avLst/>
              <a:gdLst/>
              <a:ahLst/>
              <a:cxnLst/>
              <a:rect l="l" t="t" r="r" b="b"/>
              <a:pathLst>
                <a:path w="13810" h="27188" extrusionOk="0">
                  <a:moveTo>
                    <a:pt x="12476" y="1"/>
                  </a:moveTo>
                  <a:cubicBezTo>
                    <a:pt x="11608" y="902"/>
                    <a:pt x="9941" y="2636"/>
                    <a:pt x="8006" y="4604"/>
                  </a:cubicBezTo>
                  <a:lnTo>
                    <a:pt x="8073" y="4604"/>
                  </a:lnTo>
                  <a:lnTo>
                    <a:pt x="8606" y="15245"/>
                  </a:lnTo>
                  <a:lnTo>
                    <a:pt x="3169" y="9608"/>
                  </a:lnTo>
                  <a:cubicBezTo>
                    <a:pt x="1968" y="10809"/>
                    <a:pt x="867" y="11943"/>
                    <a:pt x="0" y="12843"/>
                  </a:cubicBezTo>
                  <a:lnTo>
                    <a:pt x="13810" y="27187"/>
                  </a:lnTo>
                  <a:lnTo>
                    <a:pt x="1247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16619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1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7" name="Google Shape;1767;p29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1768" name="Google Shape;1768;p29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9" name="Google Shape;1769;p29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0" name="Google Shape;1770;p29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1" name="Google Shape;1771;p29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2" name="Google Shape;1772;p29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3" name="Google Shape;1773;p29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4" name="Google Shape;1774;p29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5" name="Google Shape;1775;p29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6" name="Google Shape;1776;p29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7" name="Google Shape;1777;p29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8" name="Google Shape;1778;p29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9" name="Google Shape;1779;p29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0" name="Google Shape;1780;p29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1" name="Google Shape;1781;p29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2" name="Google Shape;1782;p29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3" name="Google Shape;1783;p29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4" name="Google Shape;1784;p29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5" name="Google Shape;1785;p29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6" name="Google Shape;1786;p29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7" name="Google Shape;1787;p29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8" name="Google Shape;1788;p29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9" name="Google Shape;1789;p29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0" name="Google Shape;1790;p29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1" name="Google Shape;1791;p29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792" name="Google Shape;1792;p29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93" name="Google Shape;1793;p29"/>
          <p:cNvSpPr txBox="1">
            <a:spLocks noGrp="1"/>
          </p:cNvSpPr>
          <p:nvPr>
            <p:ph type="title"/>
          </p:nvPr>
        </p:nvSpPr>
        <p:spPr>
          <a:xfrm>
            <a:off x="1662167" y="728100"/>
            <a:ext cx="88676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667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94" name="Google Shape;1794;p29"/>
          <p:cNvSpPr txBox="1">
            <a:spLocks noGrp="1"/>
          </p:cNvSpPr>
          <p:nvPr>
            <p:ph type="subTitle" idx="1"/>
          </p:nvPr>
        </p:nvSpPr>
        <p:spPr>
          <a:xfrm>
            <a:off x="1665300" y="1734333"/>
            <a:ext cx="5734800" cy="100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  <a:defRPr sz="2133">
                <a:latin typeface="Cabin"/>
                <a:ea typeface="Cabin"/>
                <a:cs typeface="Cabin"/>
                <a:sym typeface="Cabin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1795" name="Google Shape;1795;p29"/>
          <p:cNvGrpSpPr/>
          <p:nvPr/>
        </p:nvGrpSpPr>
        <p:grpSpPr>
          <a:xfrm rot="857017" flipH="1">
            <a:off x="11057269" y="5270649"/>
            <a:ext cx="637305" cy="547452"/>
            <a:chOff x="5263209" y="4056946"/>
            <a:chExt cx="478022" cy="410626"/>
          </a:xfrm>
        </p:grpSpPr>
        <p:sp>
          <p:nvSpPr>
            <p:cNvPr id="1796" name="Google Shape;1796;p29"/>
            <p:cNvSpPr/>
            <p:nvPr/>
          </p:nvSpPr>
          <p:spPr>
            <a:xfrm>
              <a:off x="5668728" y="4056946"/>
              <a:ext cx="72502" cy="71893"/>
            </a:xfrm>
            <a:custGeom>
              <a:avLst/>
              <a:gdLst/>
              <a:ahLst/>
              <a:cxnLst/>
              <a:rect l="l" t="t" r="r" b="b"/>
              <a:pathLst>
                <a:path w="2738" h="2715" extrusionOk="0">
                  <a:moveTo>
                    <a:pt x="1369" y="1"/>
                  </a:moveTo>
                  <a:cubicBezTo>
                    <a:pt x="614" y="1"/>
                    <a:pt x="0" y="614"/>
                    <a:pt x="0" y="1369"/>
                  </a:cubicBezTo>
                  <a:cubicBezTo>
                    <a:pt x="0" y="2101"/>
                    <a:pt x="614" y="2714"/>
                    <a:pt x="1369" y="2714"/>
                  </a:cubicBezTo>
                  <a:cubicBezTo>
                    <a:pt x="2124" y="2714"/>
                    <a:pt x="2737" y="2101"/>
                    <a:pt x="2737" y="1369"/>
                  </a:cubicBezTo>
                  <a:cubicBezTo>
                    <a:pt x="2737" y="614"/>
                    <a:pt x="2124" y="1"/>
                    <a:pt x="13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7" name="Google Shape;1797;p29"/>
            <p:cNvSpPr/>
            <p:nvPr/>
          </p:nvSpPr>
          <p:spPr>
            <a:xfrm>
              <a:off x="5263209" y="4093806"/>
              <a:ext cx="345564" cy="373765"/>
            </a:xfrm>
            <a:custGeom>
              <a:avLst/>
              <a:gdLst/>
              <a:ahLst/>
              <a:cxnLst/>
              <a:rect l="l" t="t" r="r" b="b"/>
              <a:pathLst>
                <a:path w="13050" h="14115" extrusionOk="0">
                  <a:moveTo>
                    <a:pt x="6065" y="1"/>
                  </a:moveTo>
                  <a:cubicBezTo>
                    <a:pt x="5782" y="260"/>
                    <a:pt x="5475" y="520"/>
                    <a:pt x="5192" y="732"/>
                  </a:cubicBezTo>
                  <a:cubicBezTo>
                    <a:pt x="4036" y="1558"/>
                    <a:pt x="2809" y="2242"/>
                    <a:pt x="1535" y="2809"/>
                  </a:cubicBezTo>
                  <a:cubicBezTo>
                    <a:pt x="1039" y="3045"/>
                    <a:pt x="520" y="3257"/>
                    <a:pt x="1" y="3422"/>
                  </a:cubicBezTo>
                  <a:cubicBezTo>
                    <a:pt x="25" y="3564"/>
                    <a:pt x="95" y="3682"/>
                    <a:pt x="166" y="3800"/>
                  </a:cubicBezTo>
                  <a:cubicBezTo>
                    <a:pt x="662" y="4578"/>
                    <a:pt x="1228" y="5357"/>
                    <a:pt x="1865" y="6065"/>
                  </a:cubicBezTo>
                  <a:cubicBezTo>
                    <a:pt x="3587" y="8212"/>
                    <a:pt x="4980" y="10619"/>
                    <a:pt x="6018" y="13191"/>
                  </a:cubicBezTo>
                  <a:cubicBezTo>
                    <a:pt x="6112" y="13521"/>
                    <a:pt x="6301" y="13780"/>
                    <a:pt x="6560" y="13993"/>
                  </a:cubicBezTo>
                  <a:cubicBezTo>
                    <a:pt x="6702" y="14064"/>
                    <a:pt x="6891" y="14111"/>
                    <a:pt x="7056" y="14111"/>
                  </a:cubicBezTo>
                  <a:cubicBezTo>
                    <a:pt x="7113" y="14113"/>
                    <a:pt x="7169" y="14114"/>
                    <a:pt x="7226" y="14114"/>
                  </a:cubicBezTo>
                  <a:cubicBezTo>
                    <a:pt x="7735" y="14114"/>
                    <a:pt x="8240" y="14019"/>
                    <a:pt x="8708" y="13828"/>
                  </a:cubicBezTo>
                  <a:cubicBezTo>
                    <a:pt x="8708" y="13828"/>
                    <a:pt x="11185" y="12813"/>
                    <a:pt x="12860" y="11161"/>
                  </a:cubicBezTo>
                  <a:lnTo>
                    <a:pt x="13049" y="10996"/>
                  </a:lnTo>
                  <a:cubicBezTo>
                    <a:pt x="10288" y="7622"/>
                    <a:pt x="7929" y="3941"/>
                    <a:pt x="60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8" name="Google Shape;1798;p29"/>
            <p:cNvSpPr/>
            <p:nvPr/>
          </p:nvSpPr>
          <p:spPr>
            <a:xfrm>
              <a:off x="5422595" y="4062506"/>
              <a:ext cx="209351" cy="323692"/>
            </a:xfrm>
            <a:custGeom>
              <a:avLst/>
              <a:gdLst/>
              <a:ahLst/>
              <a:cxnLst/>
              <a:rect l="l" t="t" r="r" b="b"/>
              <a:pathLst>
                <a:path w="7906" h="12224" extrusionOk="0">
                  <a:moveTo>
                    <a:pt x="1157" y="1"/>
                  </a:moveTo>
                  <a:cubicBezTo>
                    <a:pt x="827" y="449"/>
                    <a:pt x="426" y="850"/>
                    <a:pt x="1" y="1228"/>
                  </a:cubicBezTo>
                  <a:cubicBezTo>
                    <a:pt x="1865" y="5168"/>
                    <a:pt x="4224" y="8849"/>
                    <a:pt x="6985" y="12223"/>
                  </a:cubicBezTo>
                  <a:cubicBezTo>
                    <a:pt x="7315" y="11916"/>
                    <a:pt x="7599" y="11515"/>
                    <a:pt x="7787" y="11091"/>
                  </a:cubicBezTo>
                  <a:cubicBezTo>
                    <a:pt x="7858" y="10925"/>
                    <a:pt x="7905" y="10760"/>
                    <a:pt x="7905" y="10572"/>
                  </a:cubicBezTo>
                  <a:cubicBezTo>
                    <a:pt x="7835" y="10265"/>
                    <a:pt x="7669" y="9958"/>
                    <a:pt x="7433" y="9746"/>
                  </a:cubicBezTo>
                  <a:cubicBezTo>
                    <a:pt x="5569" y="7693"/>
                    <a:pt x="4036" y="5381"/>
                    <a:pt x="2856" y="2879"/>
                  </a:cubicBezTo>
                  <a:cubicBezTo>
                    <a:pt x="2478" y="2006"/>
                    <a:pt x="2054" y="1157"/>
                    <a:pt x="1558" y="355"/>
                  </a:cubicBezTo>
                  <a:cubicBezTo>
                    <a:pt x="1487" y="213"/>
                    <a:pt x="1369" y="95"/>
                    <a:pt x="1228" y="24"/>
                  </a:cubicBezTo>
                  <a:lnTo>
                    <a:pt x="115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9" name="Google Shape;1799;p29"/>
            <p:cNvSpPr/>
            <p:nvPr/>
          </p:nvSpPr>
          <p:spPr>
            <a:xfrm>
              <a:off x="5264399" y="4061632"/>
              <a:ext cx="191239" cy="124615"/>
            </a:xfrm>
            <a:custGeom>
              <a:avLst/>
              <a:gdLst/>
              <a:ahLst/>
              <a:cxnLst/>
              <a:rect l="l" t="t" r="r" b="b"/>
              <a:pathLst>
                <a:path w="7222" h="4706" extrusionOk="0">
                  <a:moveTo>
                    <a:pt x="6962" y="0"/>
                  </a:moveTo>
                  <a:cubicBezTo>
                    <a:pt x="6924" y="0"/>
                    <a:pt x="6885" y="3"/>
                    <a:pt x="6844" y="10"/>
                  </a:cubicBezTo>
                  <a:cubicBezTo>
                    <a:pt x="6089" y="105"/>
                    <a:pt x="5333" y="341"/>
                    <a:pt x="4649" y="671"/>
                  </a:cubicBezTo>
                  <a:cubicBezTo>
                    <a:pt x="3399" y="1284"/>
                    <a:pt x="2219" y="2063"/>
                    <a:pt x="1157" y="2960"/>
                  </a:cubicBezTo>
                  <a:cubicBezTo>
                    <a:pt x="803" y="3314"/>
                    <a:pt x="473" y="3715"/>
                    <a:pt x="190" y="4139"/>
                  </a:cubicBezTo>
                  <a:cubicBezTo>
                    <a:pt x="72" y="4281"/>
                    <a:pt x="1" y="4446"/>
                    <a:pt x="1" y="4611"/>
                  </a:cubicBezTo>
                  <a:cubicBezTo>
                    <a:pt x="1" y="4635"/>
                    <a:pt x="1" y="4659"/>
                    <a:pt x="1" y="4706"/>
                  </a:cubicBezTo>
                  <a:cubicBezTo>
                    <a:pt x="520" y="4517"/>
                    <a:pt x="1016" y="4305"/>
                    <a:pt x="1511" y="4069"/>
                  </a:cubicBezTo>
                  <a:cubicBezTo>
                    <a:pt x="2809" y="3502"/>
                    <a:pt x="4036" y="2818"/>
                    <a:pt x="5192" y="1992"/>
                  </a:cubicBezTo>
                  <a:cubicBezTo>
                    <a:pt x="5947" y="1450"/>
                    <a:pt x="6631" y="789"/>
                    <a:pt x="7221" y="34"/>
                  </a:cubicBezTo>
                  <a:cubicBezTo>
                    <a:pt x="7138" y="17"/>
                    <a:pt x="7054" y="0"/>
                    <a:pt x="696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0" name="Google Shape;1800;p29"/>
            <p:cNvSpPr/>
            <p:nvPr/>
          </p:nvSpPr>
          <p:spPr>
            <a:xfrm>
              <a:off x="5316964" y="4159425"/>
              <a:ext cx="208080" cy="273088"/>
            </a:xfrm>
            <a:custGeom>
              <a:avLst/>
              <a:gdLst/>
              <a:ahLst/>
              <a:cxnLst/>
              <a:rect l="l" t="t" r="r" b="b"/>
              <a:pathLst>
                <a:path w="7858" h="10313" extrusionOk="0">
                  <a:moveTo>
                    <a:pt x="2289" y="0"/>
                  </a:moveTo>
                  <a:lnTo>
                    <a:pt x="1534" y="472"/>
                  </a:lnTo>
                  <a:cubicBezTo>
                    <a:pt x="1799" y="886"/>
                    <a:pt x="1437" y="1288"/>
                    <a:pt x="1067" y="1288"/>
                  </a:cubicBezTo>
                  <a:cubicBezTo>
                    <a:pt x="909" y="1288"/>
                    <a:pt x="750" y="1215"/>
                    <a:pt x="637" y="1038"/>
                  </a:cubicBezTo>
                  <a:lnTo>
                    <a:pt x="95" y="1369"/>
                  </a:lnTo>
                  <a:cubicBezTo>
                    <a:pt x="24" y="1416"/>
                    <a:pt x="0" y="1510"/>
                    <a:pt x="47" y="1605"/>
                  </a:cubicBezTo>
                  <a:lnTo>
                    <a:pt x="5451" y="10241"/>
                  </a:lnTo>
                  <a:cubicBezTo>
                    <a:pt x="5481" y="10286"/>
                    <a:pt x="5531" y="10312"/>
                    <a:pt x="5582" y="10312"/>
                  </a:cubicBezTo>
                  <a:cubicBezTo>
                    <a:pt x="5610" y="10312"/>
                    <a:pt x="5638" y="10305"/>
                    <a:pt x="5663" y="10288"/>
                  </a:cubicBezTo>
                  <a:lnTo>
                    <a:pt x="6206" y="9958"/>
                  </a:lnTo>
                  <a:cubicBezTo>
                    <a:pt x="5943" y="9530"/>
                    <a:pt x="6298" y="9137"/>
                    <a:pt x="6665" y="9137"/>
                  </a:cubicBezTo>
                  <a:cubicBezTo>
                    <a:pt x="6825" y="9137"/>
                    <a:pt x="6988" y="9212"/>
                    <a:pt x="7102" y="9391"/>
                  </a:cubicBezTo>
                  <a:lnTo>
                    <a:pt x="7857" y="8919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1" name="Google Shape;1801;p29"/>
            <p:cNvSpPr/>
            <p:nvPr/>
          </p:nvSpPr>
          <p:spPr>
            <a:xfrm>
              <a:off x="5376942" y="4138611"/>
              <a:ext cx="183083" cy="257015"/>
            </a:xfrm>
            <a:custGeom>
              <a:avLst/>
              <a:gdLst/>
              <a:ahLst/>
              <a:cxnLst/>
              <a:rect l="l" t="t" r="r" b="b"/>
              <a:pathLst>
                <a:path w="6914" h="9706" extrusionOk="0">
                  <a:moveTo>
                    <a:pt x="1341" y="0"/>
                  </a:moveTo>
                  <a:cubicBezTo>
                    <a:pt x="1305" y="0"/>
                    <a:pt x="1266" y="12"/>
                    <a:pt x="1227" y="31"/>
                  </a:cubicBezTo>
                  <a:lnTo>
                    <a:pt x="0" y="786"/>
                  </a:lnTo>
                  <a:lnTo>
                    <a:pt x="5569" y="9705"/>
                  </a:lnTo>
                  <a:lnTo>
                    <a:pt x="6796" y="8950"/>
                  </a:lnTo>
                  <a:cubicBezTo>
                    <a:pt x="6890" y="8903"/>
                    <a:pt x="6914" y="8785"/>
                    <a:pt x="6867" y="8714"/>
                  </a:cubicBezTo>
                  <a:lnTo>
                    <a:pt x="1463" y="78"/>
                  </a:lnTo>
                  <a:cubicBezTo>
                    <a:pt x="1436" y="23"/>
                    <a:pt x="1392" y="0"/>
                    <a:pt x="1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2" name="Google Shape;1802;p29"/>
            <p:cNvSpPr/>
            <p:nvPr/>
          </p:nvSpPr>
          <p:spPr>
            <a:xfrm>
              <a:off x="5389440" y="4264022"/>
              <a:ext cx="61248" cy="54019"/>
            </a:xfrm>
            <a:custGeom>
              <a:avLst/>
              <a:gdLst/>
              <a:ahLst/>
              <a:cxnLst/>
              <a:rect l="l" t="t" r="r" b="b"/>
              <a:pathLst>
                <a:path w="2313" h="2040" extrusionOk="0">
                  <a:moveTo>
                    <a:pt x="1153" y="0"/>
                  </a:moveTo>
                  <a:cubicBezTo>
                    <a:pt x="971" y="0"/>
                    <a:pt x="785" y="50"/>
                    <a:pt x="614" y="156"/>
                  </a:cubicBezTo>
                  <a:cubicBezTo>
                    <a:pt x="142" y="463"/>
                    <a:pt x="0" y="1076"/>
                    <a:pt x="307" y="1548"/>
                  </a:cubicBezTo>
                  <a:cubicBezTo>
                    <a:pt x="489" y="1867"/>
                    <a:pt x="819" y="2040"/>
                    <a:pt x="1157" y="2040"/>
                  </a:cubicBezTo>
                  <a:cubicBezTo>
                    <a:pt x="1343" y="2040"/>
                    <a:pt x="1531" y="1987"/>
                    <a:pt x="1699" y="1878"/>
                  </a:cubicBezTo>
                  <a:cubicBezTo>
                    <a:pt x="2171" y="1595"/>
                    <a:pt x="2313" y="958"/>
                    <a:pt x="2029" y="486"/>
                  </a:cubicBezTo>
                  <a:cubicBezTo>
                    <a:pt x="1829" y="178"/>
                    <a:pt x="1497" y="0"/>
                    <a:pt x="1153" y="0"/>
                  </a:cubicBezTo>
                  <a:close/>
                </a:path>
              </a:pathLst>
            </a:custGeom>
            <a:solidFill>
              <a:srgbClr val="73BC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3" name="Google Shape;1803;p29"/>
            <p:cNvSpPr/>
            <p:nvPr/>
          </p:nvSpPr>
          <p:spPr>
            <a:xfrm>
              <a:off x="5406308" y="4272522"/>
              <a:ext cx="28148" cy="36251"/>
            </a:xfrm>
            <a:custGeom>
              <a:avLst/>
              <a:gdLst/>
              <a:ahLst/>
              <a:cxnLst/>
              <a:rect l="l" t="t" r="r" b="b"/>
              <a:pathLst>
                <a:path w="1063" h="1369" extrusionOk="0">
                  <a:moveTo>
                    <a:pt x="354" y="0"/>
                  </a:moveTo>
                  <a:lnTo>
                    <a:pt x="0" y="236"/>
                  </a:lnTo>
                  <a:lnTo>
                    <a:pt x="708" y="1369"/>
                  </a:lnTo>
                  <a:lnTo>
                    <a:pt x="1062" y="1156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4" name="Google Shape;1804;p29"/>
            <p:cNvSpPr/>
            <p:nvPr/>
          </p:nvSpPr>
          <p:spPr>
            <a:xfrm>
              <a:off x="5402548" y="4276892"/>
              <a:ext cx="36278" cy="28122"/>
            </a:xfrm>
            <a:custGeom>
              <a:avLst/>
              <a:gdLst/>
              <a:ahLst/>
              <a:cxnLst/>
              <a:rect l="l" t="t" r="r" b="b"/>
              <a:pathLst>
                <a:path w="1370" h="1062" extrusionOk="0">
                  <a:moveTo>
                    <a:pt x="1133" y="0"/>
                  </a:moveTo>
                  <a:lnTo>
                    <a:pt x="1" y="708"/>
                  </a:lnTo>
                  <a:lnTo>
                    <a:pt x="213" y="1062"/>
                  </a:lnTo>
                  <a:lnTo>
                    <a:pt x="1369" y="354"/>
                  </a:lnTo>
                  <a:lnTo>
                    <a:pt x="113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5" name="Google Shape;1805;p29"/>
            <p:cNvSpPr/>
            <p:nvPr/>
          </p:nvSpPr>
          <p:spPr>
            <a:xfrm>
              <a:off x="5315639" y="4091502"/>
              <a:ext cx="81876" cy="50233"/>
            </a:xfrm>
            <a:custGeom>
              <a:avLst/>
              <a:gdLst/>
              <a:ahLst/>
              <a:cxnLst/>
              <a:rect l="l" t="t" r="r" b="b"/>
              <a:pathLst>
                <a:path w="3092" h="1897" extrusionOk="0">
                  <a:moveTo>
                    <a:pt x="2810" y="0"/>
                  </a:moveTo>
                  <a:cubicBezTo>
                    <a:pt x="2527" y="0"/>
                    <a:pt x="1946" y="243"/>
                    <a:pt x="1322" y="628"/>
                  </a:cubicBezTo>
                  <a:cubicBezTo>
                    <a:pt x="543" y="1100"/>
                    <a:pt x="1" y="1666"/>
                    <a:pt x="119" y="1832"/>
                  </a:cubicBezTo>
                  <a:cubicBezTo>
                    <a:pt x="146" y="1876"/>
                    <a:pt x="207" y="1897"/>
                    <a:pt x="294" y="1897"/>
                  </a:cubicBezTo>
                  <a:cubicBezTo>
                    <a:pt x="580" y="1897"/>
                    <a:pt x="1149" y="1669"/>
                    <a:pt x="1747" y="1289"/>
                  </a:cubicBezTo>
                  <a:cubicBezTo>
                    <a:pt x="2525" y="793"/>
                    <a:pt x="3092" y="251"/>
                    <a:pt x="2974" y="62"/>
                  </a:cubicBezTo>
                  <a:cubicBezTo>
                    <a:pt x="2948" y="20"/>
                    <a:pt x="2891" y="0"/>
                    <a:pt x="28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06" name="Google Shape;1806;p29"/>
          <p:cNvGrpSpPr/>
          <p:nvPr/>
        </p:nvGrpSpPr>
        <p:grpSpPr>
          <a:xfrm>
            <a:off x="11002980" y="5814120"/>
            <a:ext cx="1310505" cy="1344112"/>
            <a:chOff x="5201375" y="3069900"/>
            <a:chExt cx="571275" cy="585925"/>
          </a:xfrm>
        </p:grpSpPr>
        <p:sp>
          <p:nvSpPr>
            <p:cNvPr id="1807" name="Google Shape;1807;p29"/>
            <p:cNvSpPr/>
            <p:nvPr/>
          </p:nvSpPr>
          <p:spPr>
            <a:xfrm>
              <a:off x="5201375" y="3069900"/>
              <a:ext cx="571275" cy="585925"/>
            </a:xfrm>
            <a:custGeom>
              <a:avLst/>
              <a:gdLst/>
              <a:ahLst/>
              <a:cxnLst/>
              <a:rect l="l" t="t" r="r" b="b"/>
              <a:pathLst>
                <a:path w="22851" h="23437" extrusionOk="0">
                  <a:moveTo>
                    <a:pt x="13991" y="0"/>
                  </a:moveTo>
                  <a:cubicBezTo>
                    <a:pt x="13837" y="0"/>
                    <a:pt x="13684" y="36"/>
                    <a:pt x="13544" y="110"/>
                  </a:cubicBezTo>
                  <a:lnTo>
                    <a:pt x="6639" y="3746"/>
                  </a:lnTo>
                  <a:lnTo>
                    <a:pt x="668" y="6915"/>
                  </a:lnTo>
                  <a:cubicBezTo>
                    <a:pt x="168" y="7182"/>
                    <a:pt x="1" y="7849"/>
                    <a:pt x="301" y="8416"/>
                  </a:cubicBezTo>
                  <a:lnTo>
                    <a:pt x="7873" y="22793"/>
                  </a:lnTo>
                  <a:cubicBezTo>
                    <a:pt x="8089" y="23202"/>
                    <a:pt x="8479" y="23437"/>
                    <a:pt x="8879" y="23437"/>
                  </a:cubicBezTo>
                  <a:cubicBezTo>
                    <a:pt x="9035" y="23437"/>
                    <a:pt x="9192" y="23401"/>
                    <a:pt x="9341" y="23327"/>
                  </a:cubicBezTo>
                  <a:lnTo>
                    <a:pt x="15112" y="20258"/>
                  </a:lnTo>
                  <a:lnTo>
                    <a:pt x="22183" y="16522"/>
                  </a:lnTo>
                  <a:cubicBezTo>
                    <a:pt x="22684" y="16255"/>
                    <a:pt x="22851" y="15588"/>
                    <a:pt x="22550" y="15021"/>
                  </a:cubicBezTo>
                  <a:lnTo>
                    <a:pt x="15012" y="644"/>
                  </a:lnTo>
                  <a:cubicBezTo>
                    <a:pt x="14795" y="235"/>
                    <a:pt x="14389" y="0"/>
                    <a:pt x="139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8" name="Google Shape;1808;p29"/>
            <p:cNvSpPr/>
            <p:nvPr/>
          </p:nvSpPr>
          <p:spPr>
            <a:xfrm>
              <a:off x="5236400" y="3108000"/>
              <a:ext cx="356950" cy="234925"/>
            </a:xfrm>
            <a:custGeom>
              <a:avLst/>
              <a:gdLst/>
              <a:ahLst/>
              <a:cxnLst/>
              <a:rect l="l" t="t" r="r" b="b"/>
              <a:pathLst>
                <a:path w="14278" h="9397" extrusionOk="0">
                  <a:moveTo>
                    <a:pt x="12500" y="1"/>
                  </a:moveTo>
                  <a:cubicBezTo>
                    <a:pt x="12046" y="1"/>
                    <a:pt x="11544" y="343"/>
                    <a:pt x="11075" y="554"/>
                  </a:cubicBezTo>
                  <a:cubicBezTo>
                    <a:pt x="10508" y="788"/>
                    <a:pt x="9908" y="1055"/>
                    <a:pt x="9341" y="1355"/>
                  </a:cubicBezTo>
                  <a:cubicBezTo>
                    <a:pt x="8273" y="1855"/>
                    <a:pt x="7239" y="2422"/>
                    <a:pt x="6239" y="2989"/>
                  </a:cubicBezTo>
                  <a:cubicBezTo>
                    <a:pt x="5171" y="3490"/>
                    <a:pt x="4137" y="4057"/>
                    <a:pt x="3136" y="4624"/>
                  </a:cubicBezTo>
                  <a:cubicBezTo>
                    <a:pt x="2569" y="4957"/>
                    <a:pt x="2036" y="5291"/>
                    <a:pt x="1469" y="5625"/>
                  </a:cubicBezTo>
                  <a:cubicBezTo>
                    <a:pt x="868" y="5991"/>
                    <a:pt x="1" y="6292"/>
                    <a:pt x="134" y="7059"/>
                  </a:cubicBezTo>
                  <a:cubicBezTo>
                    <a:pt x="168" y="7226"/>
                    <a:pt x="234" y="7359"/>
                    <a:pt x="334" y="7526"/>
                  </a:cubicBezTo>
                  <a:cubicBezTo>
                    <a:pt x="568" y="7926"/>
                    <a:pt x="801" y="8326"/>
                    <a:pt x="1035" y="8727"/>
                  </a:cubicBezTo>
                  <a:cubicBezTo>
                    <a:pt x="1235" y="9027"/>
                    <a:pt x="1335" y="9394"/>
                    <a:pt x="1836" y="9394"/>
                  </a:cubicBezTo>
                  <a:cubicBezTo>
                    <a:pt x="1853" y="9395"/>
                    <a:pt x="1870" y="9396"/>
                    <a:pt x="1888" y="9396"/>
                  </a:cubicBezTo>
                  <a:cubicBezTo>
                    <a:pt x="2249" y="9396"/>
                    <a:pt x="2720" y="9087"/>
                    <a:pt x="3070" y="8960"/>
                  </a:cubicBezTo>
                  <a:cubicBezTo>
                    <a:pt x="3537" y="8760"/>
                    <a:pt x="3970" y="8460"/>
                    <a:pt x="4404" y="8260"/>
                  </a:cubicBezTo>
                  <a:cubicBezTo>
                    <a:pt x="5638" y="7659"/>
                    <a:pt x="10408" y="5124"/>
                    <a:pt x="11576" y="4457"/>
                  </a:cubicBezTo>
                  <a:cubicBezTo>
                    <a:pt x="12043" y="4190"/>
                    <a:pt x="12510" y="3990"/>
                    <a:pt x="12943" y="3723"/>
                  </a:cubicBezTo>
                  <a:cubicBezTo>
                    <a:pt x="13244" y="3490"/>
                    <a:pt x="13811" y="3290"/>
                    <a:pt x="14011" y="2956"/>
                  </a:cubicBezTo>
                  <a:cubicBezTo>
                    <a:pt x="14278" y="2556"/>
                    <a:pt x="14044" y="2255"/>
                    <a:pt x="13877" y="1922"/>
                  </a:cubicBezTo>
                  <a:cubicBezTo>
                    <a:pt x="13711" y="1488"/>
                    <a:pt x="13511" y="1088"/>
                    <a:pt x="13310" y="654"/>
                  </a:cubicBezTo>
                  <a:cubicBezTo>
                    <a:pt x="13244" y="488"/>
                    <a:pt x="13144" y="354"/>
                    <a:pt x="13044" y="221"/>
                  </a:cubicBezTo>
                  <a:cubicBezTo>
                    <a:pt x="12875" y="62"/>
                    <a:pt x="12692" y="1"/>
                    <a:pt x="1250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9" name="Google Shape;1809;p29"/>
            <p:cNvSpPr/>
            <p:nvPr/>
          </p:nvSpPr>
          <p:spPr>
            <a:xfrm>
              <a:off x="5298950" y="3352800"/>
              <a:ext cx="74250" cy="73000"/>
            </a:xfrm>
            <a:custGeom>
              <a:avLst/>
              <a:gdLst/>
              <a:ahLst/>
              <a:cxnLst/>
              <a:rect l="l" t="t" r="r" b="b"/>
              <a:pathLst>
                <a:path w="2970" h="2920" extrusionOk="0">
                  <a:moveTo>
                    <a:pt x="1791" y="0"/>
                  </a:moveTo>
                  <a:cubicBezTo>
                    <a:pt x="1652" y="0"/>
                    <a:pt x="1527" y="94"/>
                    <a:pt x="1402" y="169"/>
                  </a:cubicBezTo>
                  <a:cubicBezTo>
                    <a:pt x="1268" y="236"/>
                    <a:pt x="1135" y="302"/>
                    <a:pt x="968" y="369"/>
                  </a:cubicBezTo>
                  <a:cubicBezTo>
                    <a:pt x="935" y="402"/>
                    <a:pt x="868" y="436"/>
                    <a:pt x="801" y="469"/>
                  </a:cubicBezTo>
                  <a:cubicBezTo>
                    <a:pt x="568" y="603"/>
                    <a:pt x="301" y="703"/>
                    <a:pt x="101" y="903"/>
                  </a:cubicBezTo>
                  <a:cubicBezTo>
                    <a:pt x="67" y="936"/>
                    <a:pt x="34" y="970"/>
                    <a:pt x="34" y="1036"/>
                  </a:cubicBezTo>
                  <a:cubicBezTo>
                    <a:pt x="1" y="1103"/>
                    <a:pt x="1" y="1170"/>
                    <a:pt x="34" y="1236"/>
                  </a:cubicBezTo>
                  <a:cubicBezTo>
                    <a:pt x="167" y="1570"/>
                    <a:pt x="368" y="1904"/>
                    <a:pt x="568" y="2204"/>
                  </a:cubicBezTo>
                  <a:cubicBezTo>
                    <a:pt x="701" y="2437"/>
                    <a:pt x="835" y="2804"/>
                    <a:pt x="1135" y="2904"/>
                  </a:cubicBezTo>
                  <a:cubicBezTo>
                    <a:pt x="1167" y="2915"/>
                    <a:pt x="1200" y="2920"/>
                    <a:pt x="1234" y="2920"/>
                  </a:cubicBezTo>
                  <a:cubicBezTo>
                    <a:pt x="1409" y="2920"/>
                    <a:pt x="1595" y="2793"/>
                    <a:pt x="1735" y="2737"/>
                  </a:cubicBezTo>
                  <a:cubicBezTo>
                    <a:pt x="2035" y="2604"/>
                    <a:pt x="2302" y="2471"/>
                    <a:pt x="2536" y="2304"/>
                  </a:cubicBezTo>
                  <a:cubicBezTo>
                    <a:pt x="2703" y="2237"/>
                    <a:pt x="2869" y="2137"/>
                    <a:pt x="2903" y="1937"/>
                  </a:cubicBezTo>
                  <a:cubicBezTo>
                    <a:pt x="2969" y="1737"/>
                    <a:pt x="2869" y="1570"/>
                    <a:pt x="2769" y="1370"/>
                  </a:cubicBezTo>
                  <a:cubicBezTo>
                    <a:pt x="2636" y="1136"/>
                    <a:pt x="2536" y="936"/>
                    <a:pt x="2402" y="703"/>
                  </a:cubicBezTo>
                  <a:cubicBezTo>
                    <a:pt x="2269" y="503"/>
                    <a:pt x="2169" y="136"/>
                    <a:pt x="1935" y="36"/>
                  </a:cubicBezTo>
                  <a:cubicBezTo>
                    <a:pt x="1885" y="11"/>
                    <a:pt x="1837" y="0"/>
                    <a:pt x="17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0" name="Google Shape;1810;p29"/>
            <p:cNvSpPr/>
            <p:nvPr/>
          </p:nvSpPr>
          <p:spPr>
            <a:xfrm>
              <a:off x="5383175" y="3308575"/>
              <a:ext cx="74250" cy="72250"/>
            </a:xfrm>
            <a:custGeom>
              <a:avLst/>
              <a:gdLst/>
              <a:ahLst/>
              <a:cxnLst/>
              <a:rect l="l" t="t" r="r" b="b"/>
              <a:pathLst>
                <a:path w="2970" h="2890" extrusionOk="0">
                  <a:moveTo>
                    <a:pt x="1787" y="1"/>
                  </a:moveTo>
                  <a:cubicBezTo>
                    <a:pt x="1650" y="1"/>
                    <a:pt x="1526" y="87"/>
                    <a:pt x="1402" y="137"/>
                  </a:cubicBezTo>
                  <a:cubicBezTo>
                    <a:pt x="1268" y="203"/>
                    <a:pt x="1135" y="270"/>
                    <a:pt x="1001" y="337"/>
                  </a:cubicBezTo>
                  <a:cubicBezTo>
                    <a:pt x="935" y="404"/>
                    <a:pt x="868" y="437"/>
                    <a:pt x="801" y="470"/>
                  </a:cubicBezTo>
                  <a:cubicBezTo>
                    <a:pt x="568" y="570"/>
                    <a:pt x="301" y="704"/>
                    <a:pt x="101" y="871"/>
                  </a:cubicBezTo>
                  <a:cubicBezTo>
                    <a:pt x="67" y="937"/>
                    <a:pt x="34" y="971"/>
                    <a:pt x="34" y="1004"/>
                  </a:cubicBezTo>
                  <a:cubicBezTo>
                    <a:pt x="1" y="1071"/>
                    <a:pt x="34" y="1137"/>
                    <a:pt x="34" y="1204"/>
                  </a:cubicBezTo>
                  <a:cubicBezTo>
                    <a:pt x="201" y="1538"/>
                    <a:pt x="368" y="1905"/>
                    <a:pt x="568" y="2205"/>
                  </a:cubicBezTo>
                  <a:cubicBezTo>
                    <a:pt x="735" y="2438"/>
                    <a:pt x="835" y="2805"/>
                    <a:pt x="1135" y="2872"/>
                  </a:cubicBezTo>
                  <a:cubicBezTo>
                    <a:pt x="1172" y="2884"/>
                    <a:pt x="1211" y="2890"/>
                    <a:pt x="1250" y="2890"/>
                  </a:cubicBezTo>
                  <a:cubicBezTo>
                    <a:pt x="1420" y="2890"/>
                    <a:pt x="1600" y="2787"/>
                    <a:pt x="1735" y="2705"/>
                  </a:cubicBezTo>
                  <a:cubicBezTo>
                    <a:pt x="2036" y="2605"/>
                    <a:pt x="2302" y="2438"/>
                    <a:pt x="2569" y="2305"/>
                  </a:cubicBezTo>
                  <a:cubicBezTo>
                    <a:pt x="2703" y="2205"/>
                    <a:pt x="2869" y="2105"/>
                    <a:pt x="2903" y="1938"/>
                  </a:cubicBezTo>
                  <a:cubicBezTo>
                    <a:pt x="2970" y="1704"/>
                    <a:pt x="2869" y="1538"/>
                    <a:pt x="2769" y="1338"/>
                  </a:cubicBezTo>
                  <a:cubicBezTo>
                    <a:pt x="2636" y="1137"/>
                    <a:pt x="2536" y="904"/>
                    <a:pt x="2402" y="704"/>
                  </a:cubicBezTo>
                  <a:cubicBezTo>
                    <a:pt x="2269" y="470"/>
                    <a:pt x="2169" y="137"/>
                    <a:pt x="1935" y="37"/>
                  </a:cubicBezTo>
                  <a:cubicBezTo>
                    <a:pt x="1884" y="11"/>
                    <a:pt x="1835" y="1"/>
                    <a:pt x="17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1" name="Google Shape;1811;p29"/>
            <p:cNvSpPr/>
            <p:nvPr/>
          </p:nvSpPr>
          <p:spPr>
            <a:xfrm>
              <a:off x="5467400" y="3263550"/>
              <a:ext cx="74250" cy="73025"/>
            </a:xfrm>
            <a:custGeom>
              <a:avLst/>
              <a:gdLst/>
              <a:ahLst/>
              <a:cxnLst/>
              <a:rect l="l" t="t" r="r" b="b"/>
              <a:pathLst>
                <a:path w="2970" h="2921" extrusionOk="0">
                  <a:moveTo>
                    <a:pt x="1788" y="0"/>
                  </a:moveTo>
                  <a:cubicBezTo>
                    <a:pt x="1650" y="0"/>
                    <a:pt x="1526" y="87"/>
                    <a:pt x="1402" y="136"/>
                  </a:cubicBezTo>
                  <a:cubicBezTo>
                    <a:pt x="1268" y="236"/>
                    <a:pt x="1135" y="303"/>
                    <a:pt x="1002" y="370"/>
                  </a:cubicBezTo>
                  <a:cubicBezTo>
                    <a:pt x="935" y="403"/>
                    <a:pt x="868" y="437"/>
                    <a:pt x="801" y="470"/>
                  </a:cubicBezTo>
                  <a:cubicBezTo>
                    <a:pt x="568" y="603"/>
                    <a:pt x="301" y="703"/>
                    <a:pt x="101" y="904"/>
                  </a:cubicBezTo>
                  <a:cubicBezTo>
                    <a:pt x="68" y="937"/>
                    <a:pt x="34" y="970"/>
                    <a:pt x="34" y="1037"/>
                  </a:cubicBezTo>
                  <a:cubicBezTo>
                    <a:pt x="1" y="1104"/>
                    <a:pt x="34" y="1170"/>
                    <a:pt x="34" y="1237"/>
                  </a:cubicBezTo>
                  <a:cubicBezTo>
                    <a:pt x="201" y="1571"/>
                    <a:pt x="368" y="1904"/>
                    <a:pt x="568" y="2205"/>
                  </a:cubicBezTo>
                  <a:cubicBezTo>
                    <a:pt x="735" y="2438"/>
                    <a:pt x="868" y="2805"/>
                    <a:pt x="1135" y="2905"/>
                  </a:cubicBezTo>
                  <a:cubicBezTo>
                    <a:pt x="1167" y="2916"/>
                    <a:pt x="1201" y="2921"/>
                    <a:pt x="1234" y="2921"/>
                  </a:cubicBezTo>
                  <a:cubicBezTo>
                    <a:pt x="1410" y="2921"/>
                    <a:pt x="1601" y="2794"/>
                    <a:pt x="1769" y="2738"/>
                  </a:cubicBezTo>
                  <a:cubicBezTo>
                    <a:pt x="2036" y="2605"/>
                    <a:pt x="2302" y="2471"/>
                    <a:pt x="2569" y="2305"/>
                  </a:cubicBezTo>
                  <a:cubicBezTo>
                    <a:pt x="2703" y="2238"/>
                    <a:pt x="2870" y="2138"/>
                    <a:pt x="2936" y="1938"/>
                  </a:cubicBezTo>
                  <a:cubicBezTo>
                    <a:pt x="2970" y="1738"/>
                    <a:pt x="2870" y="1571"/>
                    <a:pt x="2769" y="1371"/>
                  </a:cubicBezTo>
                  <a:cubicBezTo>
                    <a:pt x="2636" y="1137"/>
                    <a:pt x="2536" y="937"/>
                    <a:pt x="2403" y="703"/>
                  </a:cubicBezTo>
                  <a:cubicBezTo>
                    <a:pt x="2302" y="503"/>
                    <a:pt x="2169" y="136"/>
                    <a:pt x="1936" y="36"/>
                  </a:cubicBezTo>
                  <a:cubicBezTo>
                    <a:pt x="1884" y="11"/>
                    <a:pt x="1835" y="0"/>
                    <a:pt x="178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2" name="Google Shape;1812;p29"/>
            <p:cNvSpPr/>
            <p:nvPr/>
          </p:nvSpPr>
          <p:spPr>
            <a:xfrm>
              <a:off x="5551625" y="3219350"/>
              <a:ext cx="75100" cy="72250"/>
            </a:xfrm>
            <a:custGeom>
              <a:avLst/>
              <a:gdLst/>
              <a:ahLst/>
              <a:cxnLst/>
              <a:rect l="l" t="t" r="r" b="b"/>
              <a:pathLst>
                <a:path w="3004" h="2890" extrusionOk="0">
                  <a:moveTo>
                    <a:pt x="1788" y="0"/>
                  </a:moveTo>
                  <a:cubicBezTo>
                    <a:pt x="1650" y="0"/>
                    <a:pt x="1526" y="87"/>
                    <a:pt x="1402" y="136"/>
                  </a:cubicBezTo>
                  <a:cubicBezTo>
                    <a:pt x="1268" y="203"/>
                    <a:pt x="1135" y="270"/>
                    <a:pt x="1002" y="337"/>
                  </a:cubicBezTo>
                  <a:cubicBezTo>
                    <a:pt x="935" y="370"/>
                    <a:pt x="868" y="437"/>
                    <a:pt x="801" y="470"/>
                  </a:cubicBezTo>
                  <a:cubicBezTo>
                    <a:pt x="568" y="570"/>
                    <a:pt x="301" y="704"/>
                    <a:pt x="101" y="870"/>
                  </a:cubicBezTo>
                  <a:cubicBezTo>
                    <a:pt x="68" y="904"/>
                    <a:pt x="34" y="970"/>
                    <a:pt x="34" y="1004"/>
                  </a:cubicBezTo>
                  <a:cubicBezTo>
                    <a:pt x="1" y="1070"/>
                    <a:pt x="34" y="1137"/>
                    <a:pt x="68" y="1204"/>
                  </a:cubicBezTo>
                  <a:cubicBezTo>
                    <a:pt x="201" y="1537"/>
                    <a:pt x="368" y="1904"/>
                    <a:pt x="568" y="2205"/>
                  </a:cubicBezTo>
                  <a:cubicBezTo>
                    <a:pt x="735" y="2438"/>
                    <a:pt x="868" y="2805"/>
                    <a:pt x="1135" y="2872"/>
                  </a:cubicBezTo>
                  <a:cubicBezTo>
                    <a:pt x="1179" y="2884"/>
                    <a:pt x="1221" y="2890"/>
                    <a:pt x="1263" y="2890"/>
                  </a:cubicBezTo>
                  <a:cubicBezTo>
                    <a:pt x="1443" y="2890"/>
                    <a:pt x="1606" y="2786"/>
                    <a:pt x="1769" y="2705"/>
                  </a:cubicBezTo>
                  <a:cubicBezTo>
                    <a:pt x="2036" y="2572"/>
                    <a:pt x="2303" y="2438"/>
                    <a:pt x="2569" y="2305"/>
                  </a:cubicBezTo>
                  <a:cubicBezTo>
                    <a:pt x="2703" y="2205"/>
                    <a:pt x="2870" y="2105"/>
                    <a:pt x="2936" y="1938"/>
                  </a:cubicBezTo>
                  <a:cubicBezTo>
                    <a:pt x="3003" y="1704"/>
                    <a:pt x="2870" y="1537"/>
                    <a:pt x="2770" y="1337"/>
                  </a:cubicBezTo>
                  <a:cubicBezTo>
                    <a:pt x="2669" y="1137"/>
                    <a:pt x="2536" y="904"/>
                    <a:pt x="2403" y="704"/>
                  </a:cubicBezTo>
                  <a:cubicBezTo>
                    <a:pt x="2303" y="470"/>
                    <a:pt x="2169" y="136"/>
                    <a:pt x="1936" y="36"/>
                  </a:cubicBezTo>
                  <a:cubicBezTo>
                    <a:pt x="1884" y="11"/>
                    <a:pt x="1835" y="0"/>
                    <a:pt x="178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3" name="Google Shape;1813;p29"/>
            <p:cNvSpPr/>
            <p:nvPr/>
          </p:nvSpPr>
          <p:spPr>
            <a:xfrm>
              <a:off x="5342325" y="3434500"/>
              <a:ext cx="74250" cy="73025"/>
            </a:xfrm>
            <a:custGeom>
              <a:avLst/>
              <a:gdLst/>
              <a:ahLst/>
              <a:cxnLst/>
              <a:rect l="l" t="t" r="r" b="b"/>
              <a:pathLst>
                <a:path w="2970" h="2921" extrusionOk="0">
                  <a:moveTo>
                    <a:pt x="1768" y="1"/>
                  </a:moveTo>
                  <a:cubicBezTo>
                    <a:pt x="1637" y="1"/>
                    <a:pt x="1500" y="87"/>
                    <a:pt x="1401" y="137"/>
                  </a:cubicBezTo>
                  <a:cubicBezTo>
                    <a:pt x="1234" y="203"/>
                    <a:pt x="1101" y="303"/>
                    <a:pt x="968" y="370"/>
                  </a:cubicBezTo>
                  <a:cubicBezTo>
                    <a:pt x="901" y="403"/>
                    <a:pt x="834" y="437"/>
                    <a:pt x="767" y="470"/>
                  </a:cubicBezTo>
                  <a:cubicBezTo>
                    <a:pt x="567" y="604"/>
                    <a:pt x="267" y="704"/>
                    <a:pt x="100" y="904"/>
                  </a:cubicBezTo>
                  <a:cubicBezTo>
                    <a:pt x="67" y="937"/>
                    <a:pt x="34" y="971"/>
                    <a:pt x="0" y="1037"/>
                  </a:cubicBezTo>
                  <a:cubicBezTo>
                    <a:pt x="0" y="1104"/>
                    <a:pt x="0" y="1171"/>
                    <a:pt x="34" y="1237"/>
                  </a:cubicBezTo>
                  <a:cubicBezTo>
                    <a:pt x="167" y="1571"/>
                    <a:pt x="334" y="1905"/>
                    <a:pt x="534" y="2205"/>
                  </a:cubicBezTo>
                  <a:cubicBezTo>
                    <a:pt x="701" y="2438"/>
                    <a:pt x="834" y="2805"/>
                    <a:pt x="1101" y="2905"/>
                  </a:cubicBezTo>
                  <a:cubicBezTo>
                    <a:pt x="1139" y="2916"/>
                    <a:pt x="1176" y="2921"/>
                    <a:pt x="1212" y="2921"/>
                  </a:cubicBezTo>
                  <a:cubicBezTo>
                    <a:pt x="1399" y="2921"/>
                    <a:pt x="1567" y="2794"/>
                    <a:pt x="1735" y="2738"/>
                  </a:cubicBezTo>
                  <a:cubicBezTo>
                    <a:pt x="2002" y="2605"/>
                    <a:pt x="2269" y="2472"/>
                    <a:pt x="2535" y="2305"/>
                  </a:cubicBezTo>
                  <a:cubicBezTo>
                    <a:pt x="2669" y="2238"/>
                    <a:pt x="2836" y="2105"/>
                    <a:pt x="2902" y="1938"/>
                  </a:cubicBezTo>
                  <a:cubicBezTo>
                    <a:pt x="2969" y="1738"/>
                    <a:pt x="2869" y="1538"/>
                    <a:pt x="2736" y="1371"/>
                  </a:cubicBezTo>
                  <a:cubicBezTo>
                    <a:pt x="2635" y="1137"/>
                    <a:pt x="2502" y="937"/>
                    <a:pt x="2369" y="704"/>
                  </a:cubicBezTo>
                  <a:cubicBezTo>
                    <a:pt x="2269" y="504"/>
                    <a:pt x="2135" y="137"/>
                    <a:pt x="1902" y="37"/>
                  </a:cubicBezTo>
                  <a:cubicBezTo>
                    <a:pt x="1859" y="11"/>
                    <a:pt x="1814" y="1"/>
                    <a:pt x="176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4" name="Google Shape;1814;p29"/>
            <p:cNvSpPr/>
            <p:nvPr/>
          </p:nvSpPr>
          <p:spPr>
            <a:xfrm>
              <a:off x="5426550" y="3389925"/>
              <a:ext cx="74250" cy="72625"/>
            </a:xfrm>
            <a:custGeom>
              <a:avLst/>
              <a:gdLst/>
              <a:ahLst/>
              <a:cxnLst/>
              <a:rect l="l" t="t" r="r" b="b"/>
              <a:pathLst>
                <a:path w="2970" h="2905" extrusionOk="0">
                  <a:moveTo>
                    <a:pt x="1803" y="0"/>
                  </a:moveTo>
                  <a:cubicBezTo>
                    <a:pt x="1661" y="0"/>
                    <a:pt x="1509" y="98"/>
                    <a:pt x="1401" y="152"/>
                  </a:cubicBezTo>
                  <a:cubicBezTo>
                    <a:pt x="1235" y="218"/>
                    <a:pt x="1101" y="285"/>
                    <a:pt x="968" y="352"/>
                  </a:cubicBezTo>
                  <a:cubicBezTo>
                    <a:pt x="901" y="385"/>
                    <a:pt x="834" y="419"/>
                    <a:pt x="768" y="452"/>
                  </a:cubicBezTo>
                  <a:cubicBezTo>
                    <a:pt x="567" y="585"/>
                    <a:pt x="267" y="719"/>
                    <a:pt x="100" y="886"/>
                  </a:cubicBezTo>
                  <a:cubicBezTo>
                    <a:pt x="67" y="919"/>
                    <a:pt x="34" y="986"/>
                    <a:pt x="0" y="1019"/>
                  </a:cubicBezTo>
                  <a:cubicBezTo>
                    <a:pt x="0" y="1086"/>
                    <a:pt x="0" y="1152"/>
                    <a:pt x="34" y="1219"/>
                  </a:cubicBezTo>
                  <a:cubicBezTo>
                    <a:pt x="167" y="1553"/>
                    <a:pt x="334" y="1886"/>
                    <a:pt x="534" y="2220"/>
                  </a:cubicBezTo>
                  <a:cubicBezTo>
                    <a:pt x="701" y="2420"/>
                    <a:pt x="834" y="2787"/>
                    <a:pt x="1101" y="2887"/>
                  </a:cubicBezTo>
                  <a:cubicBezTo>
                    <a:pt x="1145" y="2899"/>
                    <a:pt x="1187" y="2905"/>
                    <a:pt x="1229" y="2905"/>
                  </a:cubicBezTo>
                  <a:cubicBezTo>
                    <a:pt x="1410" y="2905"/>
                    <a:pt x="1572" y="2802"/>
                    <a:pt x="1735" y="2720"/>
                  </a:cubicBezTo>
                  <a:cubicBezTo>
                    <a:pt x="2002" y="2587"/>
                    <a:pt x="2269" y="2453"/>
                    <a:pt x="2535" y="2320"/>
                  </a:cubicBezTo>
                  <a:cubicBezTo>
                    <a:pt x="2702" y="2220"/>
                    <a:pt x="2836" y="2120"/>
                    <a:pt x="2902" y="1953"/>
                  </a:cubicBezTo>
                  <a:cubicBezTo>
                    <a:pt x="2969" y="1719"/>
                    <a:pt x="2869" y="1553"/>
                    <a:pt x="2769" y="1353"/>
                  </a:cubicBezTo>
                  <a:cubicBezTo>
                    <a:pt x="2636" y="1152"/>
                    <a:pt x="2502" y="919"/>
                    <a:pt x="2402" y="719"/>
                  </a:cubicBezTo>
                  <a:cubicBezTo>
                    <a:pt x="2269" y="485"/>
                    <a:pt x="2135" y="152"/>
                    <a:pt x="1902" y="18"/>
                  </a:cubicBezTo>
                  <a:cubicBezTo>
                    <a:pt x="1870" y="6"/>
                    <a:pt x="1837" y="0"/>
                    <a:pt x="18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5" name="Google Shape;1815;p29"/>
            <p:cNvSpPr/>
            <p:nvPr/>
          </p:nvSpPr>
          <p:spPr>
            <a:xfrm>
              <a:off x="5510775" y="3345275"/>
              <a:ext cx="74250" cy="73025"/>
            </a:xfrm>
            <a:custGeom>
              <a:avLst/>
              <a:gdLst/>
              <a:ahLst/>
              <a:cxnLst/>
              <a:rect l="l" t="t" r="r" b="b"/>
              <a:pathLst>
                <a:path w="2970" h="2921" extrusionOk="0">
                  <a:moveTo>
                    <a:pt x="1768" y="0"/>
                  </a:moveTo>
                  <a:cubicBezTo>
                    <a:pt x="1637" y="0"/>
                    <a:pt x="1501" y="87"/>
                    <a:pt x="1401" y="136"/>
                  </a:cubicBezTo>
                  <a:cubicBezTo>
                    <a:pt x="1235" y="203"/>
                    <a:pt x="1101" y="303"/>
                    <a:pt x="968" y="370"/>
                  </a:cubicBezTo>
                  <a:cubicBezTo>
                    <a:pt x="901" y="403"/>
                    <a:pt x="834" y="437"/>
                    <a:pt x="768" y="470"/>
                  </a:cubicBezTo>
                  <a:cubicBezTo>
                    <a:pt x="567" y="603"/>
                    <a:pt x="267" y="703"/>
                    <a:pt x="100" y="904"/>
                  </a:cubicBezTo>
                  <a:cubicBezTo>
                    <a:pt x="67" y="937"/>
                    <a:pt x="34" y="970"/>
                    <a:pt x="0" y="1037"/>
                  </a:cubicBezTo>
                  <a:cubicBezTo>
                    <a:pt x="0" y="1104"/>
                    <a:pt x="0" y="1170"/>
                    <a:pt x="34" y="1237"/>
                  </a:cubicBezTo>
                  <a:cubicBezTo>
                    <a:pt x="167" y="1571"/>
                    <a:pt x="334" y="1904"/>
                    <a:pt x="567" y="2205"/>
                  </a:cubicBezTo>
                  <a:cubicBezTo>
                    <a:pt x="701" y="2438"/>
                    <a:pt x="834" y="2805"/>
                    <a:pt x="1101" y="2905"/>
                  </a:cubicBezTo>
                  <a:cubicBezTo>
                    <a:pt x="1139" y="2916"/>
                    <a:pt x="1177" y="2921"/>
                    <a:pt x="1214" y="2921"/>
                  </a:cubicBezTo>
                  <a:cubicBezTo>
                    <a:pt x="1408" y="2921"/>
                    <a:pt x="1595" y="2794"/>
                    <a:pt x="1735" y="2738"/>
                  </a:cubicBezTo>
                  <a:cubicBezTo>
                    <a:pt x="2002" y="2605"/>
                    <a:pt x="2269" y="2471"/>
                    <a:pt x="2536" y="2305"/>
                  </a:cubicBezTo>
                  <a:cubicBezTo>
                    <a:pt x="2702" y="2238"/>
                    <a:pt x="2869" y="2104"/>
                    <a:pt x="2902" y="1938"/>
                  </a:cubicBezTo>
                  <a:cubicBezTo>
                    <a:pt x="2969" y="1738"/>
                    <a:pt x="2869" y="1537"/>
                    <a:pt x="2769" y="1371"/>
                  </a:cubicBezTo>
                  <a:cubicBezTo>
                    <a:pt x="2636" y="1137"/>
                    <a:pt x="2502" y="937"/>
                    <a:pt x="2402" y="703"/>
                  </a:cubicBezTo>
                  <a:cubicBezTo>
                    <a:pt x="2269" y="503"/>
                    <a:pt x="2135" y="136"/>
                    <a:pt x="1902" y="36"/>
                  </a:cubicBezTo>
                  <a:cubicBezTo>
                    <a:pt x="1859" y="11"/>
                    <a:pt x="1814" y="0"/>
                    <a:pt x="17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6" name="Google Shape;1816;p29"/>
            <p:cNvSpPr/>
            <p:nvPr/>
          </p:nvSpPr>
          <p:spPr>
            <a:xfrm>
              <a:off x="5595000" y="3300675"/>
              <a:ext cx="74250" cy="72650"/>
            </a:xfrm>
            <a:custGeom>
              <a:avLst/>
              <a:gdLst/>
              <a:ahLst/>
              <a:cxnLst/>
              <a:rect l="l" t="t" r="r" b="b"/>
              <a:pathLst>
                <a:path w="2970" h="2906" extrusionOk="0">
                  <a:moveTo>
                    <a:pt x="1821" y="1"/>
                  </a:moveTo>
                  <a:cubicBezTo>
                    <a:pt x="1661" y="1"/>
                    <a:pt x="1509" y="98"/>
                    <a:pt x="1401" y="152"/>
                  </a:cubicBezTo>
                  <a:cubicBezTo>
                    <a:pt x="1268" y="219"/>
                    <a:pt x="1101" y="286"/>
                    <a:pt x="968" y="353"/>
                  </a:cubicBezTo>
                  <a:cubicBezTo>
                    <a:pt x="901" y="386"/>
                    <a:pt x="834" y="419"/>
                    <a:pt x="801" y="453"/>
                  </a:cubicBezTo>
                  <a:cubicBezTo>
                    <a:pt x="568" y="586"/>
                    <a:pt x="267" y="720"/>
                    <a:pt x="101" y="886"/>
                  </a:cubicBezTo>
                  <a:cubicBezTo>
                    <a:pt x="67" y="920"/>
                    <a:pt x="34" y="986"/>
                    <a:pt x="0" y="1020"/>
                  </a:cubicBezTo>
                  <a:cubicBezTo>
                    <a:pt x="0" y="1086"/>
                    <a:pt x="0" y="1153"/>
                    <a:pt x="34" y="1220"/>
                  </a:cubicBezTo>
                  <a:cubicBezTo>
                    <a:pt x="167" y="1553"/>
                    <a:pt x="367" y="1887"/>
                    <a:pt x="568" y="2221"/>
                  </a:cubicBezTo>
                  <a:cubicBezTo>
                    <a:pt x="701" y="2421"/>
                    <a:pt x="834" y="2788"/>
                    <a:pt x="1101" y="2888"/>
                  </a:cubicBezTo>
                  <a:cubicBezTo>
                    <a:pt x="1145" y="2900"/>
                    <a:pt x="1189" y="2906"/>
                    <a:pt x="1232" y="2906"/>
                  </a:cubicBezTo>
                  <a:cubicBezTo>
                    <a:pt x="1420" y="2906"/>
                    <a:pt x="1599" y="2802"/>
                    <a:pt x="1735" y="2721"/>
                  </a:cubicBezTo>
                  <a:cubicBezTo>
                    <a:pt x="2002" y="2588"/>
                    <a:pt x="2269" y="2454"/>
                    <a:pt x="2536" y="2321"/>
                  </a:cubicBezTo>
                  <a:cubicBezTo>
                    <a:pt x="2702" y="2221"/>
                    <a:pt x="2869" y="2121"/>
                    <a:pt x="2903" y="1954"/>
                  </a:cubicBezTo>
                  <a:cubicBezTo>
                    <a:pt x="2969" y="1720"/>
                    <a:pt x="2869" y="1553"/>
                    <a:pt x="2769" y="1353"/>
                  </a:cubicBezTo>
                  <a:cubicBezTo>
                    <a:pt x="2636" y="1153"/>
                    <a:pt x="2502" y="920"/>
                    <a:pt x="2402" y="686"/>
                  </a:cubicBezTo>
                  <a:cubicBezTo>
                    <a:pt x="2269" y="486"/>
                    <a:pt x="2135" y="152"/>
                    <a:pt x="1935" y="19"/>
                  </a:cubicBezTo>
                  <a:cubicBezTo>
                    <a:pt x="1897" y="6"/>
                    <a:pt x="1859" y="1"/>
                    <a:pt x="182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7" name="Google Shape;1817;p29"/>
            <p:cNvSpPr/>
            <p:nvPr/>
          </p:nvSpPr>
          <p:spPr>
            <a:xfrm>
              <a:off x="5384850" y="3516225"/>
              <a:ext cx="74250" cy="73025"/>
            </a:xfrm>
            <a:custGeom>
              <a:avLst/>
              <a:gdLst/>
              <a:ahLst/>
              <a:cxnLst/>
              <a:rect l="l" t="t" r="r" b="b"/>
              <a:pathLst>
                <a:path w="2970" h="2921" extrusionOk="0">
                  <a:moveTo>
                    <a:pt x="1787" y="1"/>
                  </a:moveTo>
                  <a:cubicBezTo>
                    <a:pt x="1649" y="1"/>
                    <a:pt x="1525" y="87"/>
                    <a:pt x="1401" y="137"/>
                  </a:cubicBezTo>
                  <a:cubicBezTo>
                    <a:pt x="1268" y="203"/>
                    <a:pt x="1135" y="270"/>
                    <a:pt x="968" y="370"/>
                  </a:cubicBezTo>
                  <a:cubicBezTo>
                    <a:pt x="934" y="403"/>
                    <a:pt x="868" y="437"/>
                    <a:pt x="801" y="470"/>
                  </a:cubicBezTo>
                  <a:cubicBezTo>
                    <a:pt x="568" y="604"/>
                    <a:pt x="301" y="704"/>
                    <a:pt x="101" y="904"/>
                  </a:cubicBezTo>
                  <a:cubicBezTo>
                    <a:pt x="67" y="937"/>
                    <a:pt x="34" y="971"/>
                    <a:pt x="34" y="1037"/>
                  </a:cubicBezTo>
                  <a:cubicBezTo>
                    <a:pt x="0" y="1071"/>
                    <a:pt x="0" y="1171"/>
                    <a:pt x="34" y="1204"/>
                  </a:cubicBezTo>
                  <a:cubicBezTo>
                    <a:pt x="167" y="1571"/>
                    <a:pt x="367" y="1905"/>
                    <a:pt x="568" y="2205"/>
                  </a:cubicBezTo>
                  <a:cubicBezTo>
                    <a:pt x="701" y="2438"/>
                    <a:pt x="834" y="2805"/>
                    <a:pt x="1135" y="2905"/>
                  </a:cubicBezTo>
                  <a:cubicBezTo>
                    <a:pt x="1166" y="2916"/>
                    <a:pt x="1199" y="2921"/>
                    <a:pt x="1232" y="2921"/>
                  </a:cubicBezTo>
                  <a:cubicBezTo>
                    <a:pt x="1407" y="2921"/>
                    <a:pt x="1595" y="2789"/>
                    <a:pt x="1735" y="2705"/>
                  </a:cubicBezTo>
                  <a:cubicBezTo>
                    <a:pt x="2002" y="2605"/>
                    <a:pt x="2302" y="2472"/>
                    <a:pt x="2536" y="2305"/>
                  </a:cubicBezTo>
                  <a:cubicBezTo>
                    <a:pt x="2702" y="2205"/>
                    <a:pt x="2869" y="2105"/>
                    <a:pt x="2903" y="1938"/>
                  </a:cubicBezTo>
                  <a:cubicBezTo>
                    <a:pt x="2969" y="1738"/>
                    <a:pt x="2869" y="1538"/>
                    <a:pt x="2769" y="1371"/>
                  </a:cubicBezTo>
                  <a:cubicBezTo>
                    <a:pt x="2636" y="1137"/>
                    <a:pt x="2536" y="904"/>
                    <a:pt x="2402" y="704"/>
                  </a:cubicBezTo>
                  <a:cubicBezTo>
                    <a:pt x="2269" y="504"/>
                    <a:pt x="2169" y="137"/>
                    <a:pt x="1935" y="37"/>
                  </a:cubicBezTo>
                  <a:cubicBezTo>
                    <a:pt x="1884" y="11"/>
                    <a:pt x="1835" y="1"/>
                    <a:pt x="17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8" name="Google Shape;1818;p29"/>
            <p:cNvSpPr/>
            <p:nvPr/>
          </p:nvSpPr>
          <p:spPr>
            <a:xfrm>
              <a:off x="5469075" y="3471550"/>
              <a:ext cx="74250" cy="72675"/>
            </a:xfrm>
            <a:custGeom>
              <a:avLst/>
              <a:gdLst/>
              <a:ahLst/>
              <a:cxnLst/>
              <a:rect l="l" t="t" r="r" b="b"/>
              <a:pathLst>
                <a:path w="2970" h="2907" extrusionOk="0">
                  <a:moveTo>
                    <a:pt x="1805" y="1"/>
                  </a:moveTo>
                  <a:cubicBezTo>
                    <a:pt x="1660" y="1"/>
                    <a:pt x="1531" y="78"/>
                    <a:pt x="1402" y="156"/>
                  </a:cubicBezTo>
                  <a:cubicBezTo>
                    <a:pt x="1268" y="222"/>
                    <a:pt x="1135" y="289"/>
                    <a:pt x="1001" y="356"/>
                  </a:cubicBezTo>
                  <a:cubicBezTo>
                    <a:pt x="935" y="389"/>
                    <a:pt x="868" y="423"/>
                    <a:pt x="801" y="456"/>
                  </a:cubicBezTo>
                  <a:cubicBezTo>
                    <a:pt x="568" y="589"/>
                    <a:pt x="301" y="689"/>
                    <a:pt x="101" y="890"/>
                  </a:cubicBezTo>
                  <a:cubicBezTo>
                    <a:pt x="67" y="923"/>
                    <a:pt x="34" y="956"/>
                    <a:pt x="34" y="1023"/>
                  </a:cubicBezTo>
                  <a:cubicBezTo>
                    <a:pt x="1" y="1090"/>
                    <a:pt x="34" y="1156"/>
                    <a:pt x="34" y="1223"/>
                  </a:cubicBezTo>
                  <a:cubicBezTo>
                    <a:pt x="167" y="1557"/>
                    <a:pt x="367" y="1890"/>
                    <a:pt x="568" y="2190"/>
                  </a:cubicBezTo>
                  <a:cubicBezTo>
                    <a:pt x="734" y="2424"/>
                    <a:pt x="834" y="2791"/>
                    <a:pt x="1135" y="2891"/>
                  </a:cubicBezTo>
                  <a:cubicBezTo>
                    <a:pt x="1167" y="2902"/>
                    <a:pt x="1200" y="2906"/>
                    <a:pt x="1234" y="2906"/>
                  </a:cubicBezTo>
                  <a:cubicBezTo>
                    <a:pt x="1409" y="2906"/>
                    <a:pt x="1595" y="2780"/>
                    <a:pt x="1735" y="2724"/>
                  </a:cubicBezTo>
                  <a:cubicBezTo>
                    <a:pt x="2035" y="2591"/>
                    <a:pt x="2302" y="2457"/>
                    <a:pt x="2536" y="2324"/>
                  </a:cubicBezTo>
                  <a:cubicBezTo>
                    <a:pt x="2702" y="2224"/>
                    <a:pt x="2869" y="2124"/>
                    <a:pt x="2903" y="1924"/>
                  </a:cubicBezTo>
                  <a:cubicBezTo>
                    <a:pt x="2969" y="1723"/>
                    <a:pt x="2869" y="1557"/>
                    <a:pt x="2769" y="1357"/>
                  </a:cubicBezTo>
                  <a:cubicBezTo>
                    <a:pt x="2636" y="1156"/>
                    <a:pt x="2536" y="923"/>
                    <a:pt x="2402" y="689"/>
                  </a:cubicBezTo>
                  <a:cubicBezTo>
                    <a:pt x="2269" y="489"/>
                    <a:pt x="2169" y="122"/>
                    <a:pt x="1935" y="22"/>
                  </a:cubicBezTo>
                  <a:cubicBezTo>
                    <a:pt x="1890" y="7"/>
                    <a:pt x="1847" y="1"/>
                    <a:pt x="18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9" name="Google Shape;1819;p29"/>
            <p:cNvSpPr/>
            <p:nvPr/>
          </p:nvSpPr>
          <p:spPr>
            <a:xfrm>
              <a:off x="5553300" y="3427000"/>
              <a:ext cx="74250" cy="72575"/>
            </a:xfrm>
            <a:custGeom>
              <a:avLst/>
              <a:gdLst/>
              <a:ahLst/>
              <a:cxnLst/>
              <a:rect l="l" t="t" r="r" b="b"/>
              <a:pathLst>
                <a:path w="2970" h="2903" extrusionOk="0">
                  <a:moveTo>
                    <a:pt x="1787" y="0"/>
                  </a:moveTo>
                  <a:cubicBezTo>
                    <a:pt x="1650" y="0"/>
                    <a:pt x="1526" y="87"/>
                    <a:pt x="1402" y="136"/>
                  </a:cubicBezTo>
                  <a:cubicBezTo>
                    <a:pt x="1268" y="203"/>
                    <a:pt x="1135" y="270"/>
                    <a:pt x="1001" y="370"/>
                  </a:cubicBezTo>
                  <a:cubicBezTo>
                    <a:pt x="935" y="403"/>
                    <a:pt x="868" y="437"/>
                    <a:pt x="801" y="470"/>
                  </a:cubicBezTo>
                  <a:cubicBezTo>
                    <a:pt x="568" y="603"/>
                    <a:pt x="301" y="703"/>
                    <a:pt x="101" y="904"/>
                  </a:cubicBezTo>
                  <a:cubicBezTo>
                    <a:pt x="67" y="937"/>
                    <a:pt x="34" y="970"/>
                    <a:pt x="34" y="1004"/>
                  </a:cubicBezTo>
                  <a:cubicBezTo>
                    <a:pt x="1" y="1070"/>
                    <a:pt x="34" y="1170"/>
                    <a:pt x="34" y="1204"/>
                  </a:cubicBezTo>
                  <a:cubicBezTo>
                    <a:pt x="201" y="1571"/>
                    <a:pt x="368" y="1904"/>
                    <a:pt x="568" y="2205"/>
                  </a:cubicBezTo>
                  <a:cubicBezTo>
                    <a:pt x="734" y="2438"/>
                    <a:pt x="868" y="2805"/>
                    <a:pt x="1135" y="2872"/>
                  </a:cubicBezTo>
                  <a:cubicBezTo>
                    <a:pt x="1178" y="2893"/>
                    <a:pt x="1223" y="2903"/>
                    <a:pt x="1269" y="2903"/>
                  </a:cubicBezTo>
                  <a:cubicBezTo>
                    <a:pt x="1433" y="2903"/>
                    <a:pt x="1605" y="2783"/>
                    <a:pt x="1735" y="2705"/>
                  </a:cubicBezTo>
                  <a:cubicBezTo>
                    <a:pt x="2035" y="2605"/>
                    <a:pt x="2302" y="2471"/>
                    <a:pt x="2569" y="2305"/>
                  </a:cubicBezTo>
                  <a:cubicBezTo>
                    <a:pt x="2703" y="2205"/>
                    <a:pt x="2869" y="2104"/>
                    <a:pt x="2936" y="1938"/>
                  </a:cubicBezTo>
                  <a:cubicBezTo>
                    <a:pt x="2969" y="1738"/>
                    <a:pt x="2869" y="1537"/>
                    <a:pt x="2769" y="1371"/>
                  </a:cubicBezTo>
                  <a:cubicBezTo>
                    <a:pt x="2636" y="1137"/>
                    <a:pt x="2536" y="904"/>
                    <a:pt x="2402" y="703"/>
                  </a:cubicBezTo>
                  <a:cubicBezTo>
                    <a:pt x="2302" y="503"/>
                    <a:pt x="2169" y="136"/>
                    <a:pt x="1935" y="36"/>
                  </a:cubicBezTo>
                  <a:cubicBezTo>
                    <a:pt x="1884" y="11"/>
                    <a:pt x="1835" y="0"/>
                    <a:pt x="17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0" name="Google Shape;1820;p29"/>
            <p:cNvSpPr/>
            <p:nvPr/>
          </p:nvSpPr>
          <p:spPr>
            <a:xfrm>
              <a:off x="5637525" y="3382325"/>
              <a:ext cx="74250" cy="72675"/>
            </a:xfrm>
            <a:custGeom>
              <a:avLst/>
              <a:gdLst/>
              <a:ahLst/>
              <a:cxnLst/>
              <a:rect l="l" t="t" r="r" b="b"/>
              <a:pathLst>
                <a:path w="2970" h="2907" extrusionOk="0">
                  <a:moveTo>
                    <a:pt x="1805" y="0"/>
                  </a:moveTo>
                  <a:cubicBezTo>
                    <a:pt x="1660" y="0"/>
                    <a:pt x="1531" y="78"/>
                    <a:pt x="1402" y="155"/>
                  </a:cubicBezTo>
                  <a:cubicBezTo>
                    <a:pt x="1268" y="222"/>
                    <a:pt x="1135" y="289"/>
                    <a:pt x="1001" y="356"/>
                  </a:cubicBezTo>
                  <a:cubicBezTo>
                    <a:pt x="935" y="389"/>
                    <a:pt x="868" y="422"/>
                    <a:pt x="801" y="456"/>
                  </a:cubicBezTo>
                  <a:cubicBezTo>
                    <a:pt x="568" y="589"/>
                    <a:pt x="301" y="689"/>
                    <a:pt x="101" y="889"/>
                  </a:cubicBezTo>
                  <a:cubicBezTo>
                    <a:pt x="67" y="923"/>
                    <a:pt x="34" y="956"/>
                    <a:pt x="34" y="1023"/>
                  </a:cubicBezTo>
                  <a:cubicBezTo>
                    <a:pt x="1" y="1089"/>
                    <a:pt x="34" y="1156"/>
                    <a:pt x="67" y="1223"/>
                  </a:cubicBezTo>
                  <a:cubicBezTo>
                    <a:pt x="201" y="1556"/>
                    <a:pt x="368" y="1890"/>
                    <a:pt x="568" y="2190"/>
                  </a:cubicBezTo>
                  <a:cubicBezTo>
                    <a:pt x="735" y="2424"/>
                    <a:pt x="868" y="2791"/>
                    <a:pt x="1135" y="2891"/>
                  </a:cubicBezTo>
                  <a:cubicBezTo>
                    <a:pt x="1167" y="2902"/>
                    <a:pt x="1200" y="2906"/>
                    <a:pt x="1234" y="2906"/>
                  </a:cubicBezTo>
                  <a:cubicBezTo>
                    <a:pt x="1410" y="2906"/>
                    <a:pt x="1601" y="2780"/>
                    <a:pt x="1769" y="2724"/>
                  </a:cubicBezTo>
                  <a:cubicBezTo>
                    <a:pt x="2035" y="2591"/>
                    <a:pt x="2302" y="2457"/>
                    <a:pt x="2569" y="2324"/>
                  </a:cubicBezTo>
                  <a:cubicBezTo>
                    <a:pt x="2703" y="2224"/>
                    <a:pt x="2869" y="2124"/>
                    <a:pt x="2936" y="1923"/>
                  </a:cubicBezTo>
                  <a:cubicBezTo>
                    <a:pt x="2969" y="1723"/>
                    <a:pt x="2869" y="1556"/>
                    <a:pt x="2769" y="1356"/>
                  </a:cubicBezTo>
                  <a:cubicBezTo>
                    <a:pt x="2669" y="1123"/>
                    <a:pt x="2536" y="923"/>
                    <a:pt x="2402" y="689"/>
                  </a:cubicBezTo>
                  <a:cubicBezTo>
                    <a:pt x="2302" y="489"/>
                    <a:pt x="2169" y="122"/>
                    <a:pt x="1935" y="22"/>
                  </a:cubicBezTo>
                  <a:cubicBezTo>
                    <a:pt x="1890" y="7"/>
                    <a:pt x="1847" y="0"/>
                    <a:pt x="18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1" name="Google Shape;1821;p29"/>
            <p:cNvSpPr/>
            <p:nvPr/>
          </p:nvSpPr>
          <p:spPr>
            <a:xfrm>
              <a:off x="5367325" y="3069900"/>
              <a:ext cx="405325" cy="506450"/>
            </a:xfrm>
            <a:custGeom>
              <a:avLst/>
              <a:gdLst/>
              <a:ahLst/>
              <a:cxnLst/>
              <a:rect l="l" t="t" r="r" b="b"/>
              <a:pathLst>
                <a:path w="16213" h="20258" extrusionOk="0">
                  <a:moveTo>
                    <a:pt x="7353" y="0"/>
                  </a:moveTo>
                  <a:cubicBezTo>
                    <a:pt x="7199" y="0"/>
                    <a:pt x="7046" y="36"/>
                    <a:pt x="6906" y="110"/>
                  </a:cubicBezTo>
                  <a:lnTo>
                    <a:pt x="1" y="3746"/>
                  </a:lnTo>
                  <a:lnTo>
                    <a:pt x="8474" y="20258"/>
                  </a:lnTo>
                  <a:lnTo>
                    <a:pt x="15545" y="16522"/>
                  </a:lnTo>
                  <a:cubicBezTo>
                    <a:pt x="16046" y="16255"/>
                    <a:pt x="16213" y="15588"/>
                    <a:pt x="15912" y="15021"/>
                  </a:cubicBezTo>
                  <a:lnTo>
                    <a:pt x="8374" y="644"/>
                  </a:lnTo>
                  <a:cubicBezTo>
                    <a:pt x="8157" y="235"/>
                    <a:pt x="7751" y="0"/>
                    <a:pt x="7353" y="0"/>
                  </a:cubicBezTo>
                  <a:close/>
                </a:path>
              </a:pathLst>
            </a:custGeom>
            <a:solidFill>
              <a:schemeClr val="accent6">
                <a:alpha val="446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22" name="Google Shape;1822;p29"/>
          <p:cNvGrpSpPr/>
          <p:nvPr/>
        </p:nvGrpSpPr>
        <p:grpSpPr>
          <a:xfrm rot="4043469">
            <a:off x="9848031" y="6035895"/>
            <a:ext cx="1103096" cy="1283631"/>
            <a:chOff x="3393878" y="4486192"/>
            <a:chExt cx="827188" cy="962568"/>
          </a:xfrm>
        </p:grpSpPr>
        <p:sp>
          <p:nvSpPr>
            <p:cNvPr id="1823" name="Google Shape;1823;p29"/>
            <p:cNvSpPr/>
            <p:nvPr/>
          </p:nvSpPr>
          <p:spPr>
            <a:xfrm>
              <a:off x="3453146" y="4486192"/>
              <a:ext cx="767920" cy="914752"/>
            </a:xfrm>
            <a:custGeom>
              <a:avLst/>
              <a:gdLst/>
              <a:ahLst/>
              <a:cxnLst/>
              <a:rect l="l" t="t" r="r" b="b"/>
              <a:pathLst>
                <a:path w="29000" h="34545" extrusionOk="0">
                  <a:moveTo>
                    <a:pt x="2336" y="1"/>
                  </a:moveTo>
                  <a:lnTo>
                    <a:pt x="0" y="1912"/>
                  </a:lnTo>
                  <a:lnTo>
                    <a:pt x="26663" y="34544"/>
                  </a:lnTo>
                  <a:lnTo>
                    <a:pt x="28999" y="32633"/>
                  </a:lnTo>
                  <a:lnTo>
                    <a:pt x="233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4" name="Google Shape;1824;p29"/>
            <p:cNvSpPr/>
            <p:nvPr/>
          </p:nvSpPr>
          <p:spPr>
            <a:xfrm>
              <a:off x="3393878" y="4534644"/>
              <a:ext cx="767920" cy="914116"/>
            </a:xfrm>
            <a:custGeom>
              <a:avLst/>
              <a:gdLst/>
              <a:ahLst/>
              <a:cxnLst/>
              <a:rect l="l" t="t" r="r" b="b"/>
              <a:pathLst>
                <a:path w="29000" h="34521" extrusionOk="0">
                  <a:moveTo>
                    <a:pt x="2336" y="1"/>
                  </a:moveTo>
                  <a:lnTo>
                    <a:pt x="1" y="1888"/>
                  </a:lnTo>
                  <a:lnTo>
                    <a:pt x="26663" y="34521"/>
                  </a:lnTo>
                  <a:lnTo>
                    <a:pt x="28999" y="32633"/>
                  </a:lnTo>
                  <a:lnTo>
                    <a:pt x="233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5" name="Google Shape;1825;p29"/>
            <p:cNvSpPr/>
            <p:nvPr/>
          </p:nvSpPr>
          <p:spPr>
            <a:xfrm>
              <a:off x="3468134" y="4614913"/>
              <a:ext cx="63764" cy="54999"/>
            </a:xfrm>
            <a:custGeom>
              <a:avLst/>
              <a:gdLst/>
              <a:ahLst/>
              <a:cxnLst/>
              <a:rect l="l" t="t" r="r" b="b"/>
              <a:pathLst>
                <a:path w="2408" h="2077" extrusionOk="0">
                  <a:moveTo>
                    <a:pt x="2172" y="0"/>
                  </a:moveTo>
                  <a:lnTo>
                    <a:pt x="1" y="1770"/>
                  </a:lnTo>
                  <a:lnTo>
                    <a:pt x="237" y="2077"/>
                  </a:lnTo>
                  <a:lnTo>
                    <a:pt x="2407" y="307"/>
                  </a:lnTo>
                  <a:lnTo>
                    <a:pt x="21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6" name="Google Shape;1826;p29"/>
            <p:cNvSpPr/>
            <p:nvPr/>
          </p:nvSpPr>
          <p:spPr>
            <a:xfrm>
              <a:off x="3507510" y="4663637"/>
              <a:ext cx="63737" cy="54390"/>
            </a:xfrm>
            <a:custGeom>
              <a:avLst/>
              <a:gdLst/>
              <a:ahLst/>
              <a:cxnLst/>
              <a:rect l="l" t="t" r="r" b="b"/>
              <a:pathLst>
                <a:path w="2407" h="2054" extrusionOk="0">
                  <a:moveTo>
                    <a:pt x="2171" y="1"/>
                  </a:moveTo>
                  <a:lnTo>
                    <a:pt x="0" y="1770"/>
                  </a:lnTo>
                  <a:lnTo>
                    <a:pt x="236" y="2054"/>
                  </a:lnTo>
                  <a:lnTo>
                    <a:pt x="2407" y="284"/>
                  </a:lnTo>
                  <a:lnTo>
                    <a:pt x="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7" name="Google Shape;1827;p29"/>
            <p:cNvSpPr/>
            <p:nvPr/>
          </p:nvSpPr>
          <p:spPr>
            <a:xfrm>
              <a:off x="3546860" y="4711752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72" y="1"/>
                  </a:moveTo>
                  <a:lnTo>
                    <a:pt x="1" y="1770"/>
                  </a:lnTo>
                  <a:lnTo>
                    <a:pt x="260" y="2053"/>
                  </a:lnTo>
                  <a:lnTo>
                    <a:pt x="2407" y="307"/>
                  </a:lnTo>
                  <a:lnTo>
                    <a:pt x="21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8" name="Google Shape;1828;p29"/>
            <p:cNvSpPr/>
            <p:nvPr/>
          </p:nvSpPr>
          <p:spPr>
            <a:xfrm>
              <a:off x="3941734" y="5194727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72" y="1"/>
                  </a:moveTo>
                  <a:lnTo>
                    <a:pt x="1" y="1770"/>
                  </a:lnTo>
                  <a:lnTo>
                    <a:pt x="237" y="2054"/>
                  </a:lnTo>
                  <a:lnTo>
                    <a:pt x="2408" y="307"/>
                  </a:lnTo>
                  <a:lnTo>
                    <a:pt x="21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9" name="Google Shape;1829;p29"/>
            <p:cNvSpPr/>
            <p:nvPr/>
          </p:nvSpPr>
          <p:spPr>
            <a:xfrm>
              <a:off x="3981111" y="5242842"/>
              <a:ext cx="63764" cy="54999"/>
            </a:xfrm>
            <a:custGeom>
              <a:avLst/>
              <a:gdLst/>
              <a:ahLst/>
              <a:cxnLst/>
              <a:rect l="l" t="t" r="r" b="b"/>
              <a:pathLst>
                <a:path w="2408" h="2077" extrusionOk="0">
                  <a:moveTo>
                    <a:pt x="2171" y="1"/>
                  </a:moveTo>
                  <a:lnTo>
                    <a:pt x="0" y="1770"/>
                  </a:lnTo>
                  <a:lnTo>
                    <a:pt x="260" y="2077"/>
                  </a:lnTo>
                  <a:lnTo>
                    <a:pt x="2407" y="307"/>
                  </a:lnTo>
                  <a:lnTo>
                    <a:pt x="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0" name="Google Shape;1830;p29"/>
            <p:cNvSpPr/>
            <p:nvPr/>
          </p:nvSpPr>
          <p:spPr>
            <a:xfrm>
              <a:off x="4020460" y="5291593"/>
              <a:ext cx="63764" cy="54363"/>
            </a:xfrm>
            <a:custGeom>
              <a:avLst/>
              <a:gdLst/>
              <a:ahLst/>
              <a:cxnLst/>
              <a:rect l="l" t="t" r="r" b="b"/>
              <a:pathLst>
                <a:path w="2408" h="2053" extrusionOk="0">
                  <a:moveTo>
                    <a:pt x="2172" y="0"/>
                  </a:moveTo>
                  <a:lnTo>
                    <a:pt x="1" y="1770"/>
                  </a:lnTo>
                  <a:lnTo>
                    <a:pt x="261" y="2053"/>
                  </a:lnTo>
                  <a:lnTo>
                    <a:pt x="2408" y="307"/>
                  </a:lnTo>
                  <a:lnTo>
                    <a:pt x="21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1" name="Google Shape;1831;p29"/>
            <p:cNvSpPr/>
            <p:nvPr/>
          </p:nvSpPr>
          <p:spPr>
            <a:xfrm>
              <a:off x="3783673" y="5001659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71" y="1"/>
                  </a:moveTo>
                  <a:lnTo>
                    <a:pt x="0" y="1770"/>
                  </a:lnTo>
                  <a:lnTo>
                    <a:pt x="260" y="2054"/>
                  </a:lnTo>
                  <a:lnTo>
                    <a:pt x="2407" y="284"/>
                  </a:lnTo>
                  <a:lnTo>
                    <a:pt x="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2" name="Google Shape;1832;p29"/>
            <p:cNvSpPr/>
            <p:nvPr/>
          </p:nvSpPr>
          <p:spPr>
            <a:xfrm>
              <a:off x="3813828" y="5052145"/>
              <a:ext cx="63128" cy="54390"/>
            </a:xfrm>
            <a:custGeom>
              <a:avLst/>
              <a:gdLst/>
              <a:ahLst/>
              <a:cxnLst/>
              <a:rect l="l" t="t" r="r" b="b"/>
              <a:pathLst>
                <a:path w="2384" h="2054" extrusionOk="0">
                  <a:moveTo>
                    <a:pt x="2148" y="1"/>
                  </a:moveTo>
                  <a:lnTo>
                    <a:pt x="1" y="1747"/>
                  </a:lnTo>
                  <a:lnTo>
                    <a:pt x="237" y="2053"/>
                  </a:lnTo>
                  <a:lnTo>
                    <a:pt x="2384" y="284"/>
                  </a:lnTo>
                  <a:lnTo>
                    <a:pt x="21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3" name="Google Shape;1833;p29"/>
            <p:cNvSpPr/>
            <p:nvPr/>
          </p:nvSpPr>
          <p:spPr>
            <a:xfrm>
              <a:off x="3863008" y="5097889"/>
              <a:ext cx="63764" cy="54999"/>
            </a:xfrm>
            <a:custGeom>
              <a:avLst/>
              <a:gdLst/>
              <a:ahLst/>
              <a:cxnLst/>
              <a:rect l="l" t="t" r="r" b="b"/>
              <a:pathLst>
                <a:path w="2408" h="2077" extrusionOk="0">
                  <a:moveTo>
                    <a:pt x="2148" y="0"/>
                  </a:moveTo>
                  <a:lnTo>
                    <a:pt x="1" y="1770"/>
                  </a:lnTo>
                  <a:lnTo>
                    <a:pt x="237" y="2077"/>
                  </a:lnTo>
                  <a:lnTo>
                    <a:pt x="2408" y="307"/>
                  </a:lnTo>
                  <a:lnTo>
                    <a:pt x="21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4" name="Google Shape;1834;p29"/>
            <p:cNvSpPr/>
            <p:nvPr/>
          </p:nvSpPr>
          <p:spPr>
            <a:xfrm>
              <a:off x="3626221" y="4808591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48" y="1"/>
                  </a:moveTo>
                  <a:lnTo>
                    <a:pt x="0" y="1747"/>
                  </a:lnTo>
                  <a:lnTo>
                    <a:pt x="236" y="2054"/>
                  </a:lnTo>
                  <a:lnTo>
                    <a:pt x="2407" y="284"/>
                  </a:lnTo>
                  <a:lnTo>
                    <a:pt x="21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5" name="Google Shape;1835;p29"/>
            <p:cNvSpPr/>
            <p:nvPr/>
          </p:nvSpPr>
          <p:spPr>
            <a:xfrm>
              <a:off x="3665571" y="4856706"/>
              <a:ext cx="63764" cy="54390"/>
            </a:xfrm>
            <a:custGeom>
              <a:avLst/>
              <a:gdLst/>
              <a:ahLst/>
              <a:cxnLst/>
              <a:rect l="l" t="t" r="r" b="b"/>
              <a:pathLst>
                <a:path w="2408" h="2054" extrusionOk="0">
                  <a:moveTo>
                    <a:pt x="2148" y="1"/>
                  </a:moveTo>
                  <a:lnTo>
                    <a:pt x="1" y="1770"/>
                  </a:lnTo>
                  <a:lnTo>
                    <a:pt x="237" y="2053"/>
                  </a:lnTo>
                  <a:lnTo>
                    <a:pt x="2408" y="284"/>
                  </a:lnTo>
                  <a:lnTo>
                    <a:pt x="21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6" name="Google Shape;1836;p29"/>
            <p:cNvSpPr/>
            <p:nvPr/>
          </p:nvSpPr>
          <p:spPr>
            <a:xfrm>
              <a:off x="3704947" y="4904820"/>
              <a:ext cx="63764" cy="54999"/>
            </a:xfrm>
            <a:custGeom>
              <a:avLst/>
              <a:gdLst/>
              <a:ahLst/>
              <a:cxnLst/>
              <a:rect l="l" t="t" r="r" b="b"/>
              <a:pathLst>
                <a:path w="2408" h="2077" extrusionOk="0">
                  <a:moveTo>
                    <a:pt x="2171" y="1"/>
                  </a:moveTo>
                  <a:lnTo>
                    <a:pt x="0" y="1770"/>
                  </a:lnTo>
                  <a:lnTo>
                    <a:pt x="236" y="2077"/>
                  </a:lnTo>
                  <a:lnTo>
                    <a:pt x="2407" y="307"/>
                  </a:lnTo>
                  <a:lnTo>
                    <a:pt x="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7" name="Google Shape;1837;p29"/>
            <p:cNvSpPr/>
            <p:nvPr/>
          </p:nvSpPr>
          <p:spPr>
            <a:xfrm>
              <a:off x="3586236" y="4731745"/>
              <a:ext cx="98744" cy="83121"/>
            </a:xfrm>
            <a:custGeom>
              <a:avLst/>
              <a:gdLst/>
              <a:ahLst/>
              <a:cxnLst/>
              <a:rect l="l" t="t" r="r" b="b"/>
              <a:pathLst>
                <a:path w="3729" h="3139" extrusionOk="0">
                  <a:moveTo>
                    <a:pt x="3469" y="1"/>
                  </a:moveTo>
                  <a:lnTo>
                    <a:pt x="0" y="2832"/>
                  </a:lnTo>
                  <a:lnTo>
                    <a:pt x="260" y="3139"/>
                  </a:lnTo>
                  <a:lnTo>
                    <a:pt x="3728" y="307"/>
                  </a:lnTo>
                  <a:lnTo>
                    <a:pt x="34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8" name="Google Shape;1838;p29"/>
            <p:cNvSpPr/>
            <p:nvPr/>
          </p:nvSpPr>
          <p:spPr>
            <a:xfrm>
              <a:off x="3744297" y="4924813"/>
              <a:ext cx="98744" cy="83121"/>
            </a:xfrm>
            <a:custGeom>
              <a:avLst/>
              <a:gdLst/>
              <a:ahLst/>
              <a:cxnLst/>
              <a:rect l="l" t="t" r="r" b="b"/>
              <a:pathLst>
                <a:path w="3729" h="3139" extrusionOk="0">
                  <a:moveTo>
                    <a:pt x="3469" y="1"/>
                  </a:moveTo>
                  <a:lnTo>
                    <a:pt x="1" y="2832"/>
                  </a:lnTo>
                  <a:lnTo>
                    <a:pt x="260" y="3139"/>
                  </a:lnTo>
                  <a:lnTo>
                    <a:pt x="3729" y="307"/>
                  </a:lnTo>
                  <a:lnTo>
                    <a:pt x="34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9" name="Google Shape;1839;p29"/>
            <p:cNvSpPr/>
            <p:nvPr/>
          </p:nvSpPr>
          <p:spPr>
            <a:xfrm>
              <a:off x="3902385" y="5118517"/>
              <a:ext cx="98108" cy="82485"/>
            </a:xfrm>
            <a:custGeom>
              <a:avLst/>
              <a:gdLst/>
              <a:ahLst/>
              <a:cxnLst/>
              <a:rect l="l" t="t" r="r" b="b"/>
              <a:pathLst>
                <a:path w="3705" h="3115" extrusionOk="0">
                  <a:moveTo>
                    <a:pt x="3469" y="0"/>
                  </a:moveTo>
                  <a:lnTo>
                    <a:pt x="0" y="2832"/>
                  </a:lnTo>
                  <a:lnTo>
                    <a:pt x="236" y="3115"/>
                  </a:lnTo>
                  <a:lnTo>
                    <a:pt x="3705" y="283"/>
                  </a:lnTo>
                  <a:lnTo>
                    <a:pt x="34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2691671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 and text 4">
    <p:spTree>
      <p:nvGrpSpPr>
        <p:cNvPr id="1" name="Shape 1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1" name="Google Shape;1841;p30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1842" name="Google Shape;1842;p30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3" name="Google Shape;1843;p30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4" name="Google Shape;1844;p30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5" name="Google Shape;1845;p30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6" name="Google Shape;1846;p30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7" name="Google Shape;1847;p30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8" name="Google Shape;1848;p30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9" name="Google Shape;1849;p30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0" name="Google Shape;1850;p30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1" name="Google Shape;1851;p30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2" name="Google Shape;1852;p30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3" name="Google Shape;1853;p30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4" name="Google Shape;1854;p30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5" name="Google Shape;1855;p30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6" name="Google Shape;1856;p30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7" name="Google Shape;1857;p30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8" name="Google Shape;1858;p30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9" name="Google Shape;1859;p30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0" name="Google Shape;1860;p30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1" name="Google Shape;1861;p30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2" name="Google Shape;1862;p30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3" name="Google Shape;1863;p30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4" name="Google Shape;1864;p30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5" name="Google Shape;1865;p30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866" name="Google Shape;1866;p30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67" name="Google Shape;1867;p30"/>
          <p:cNvSpPr txBox="1">
            <a:spLocks noGrp="1"/>
          </p:cNvSpPr>
          <p:nvPr>
            <p:ph type="title"/>
          </p:nvPr>
        </p:nvSpPr>
        <p:spPr>
          <a:xfrm>
            <a:off x="1662167" y="728100"/>
            <a:ext cx="88676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667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868" name="Google Shape;1868;p30"/>
          <p:cNvSpPr txBox="1">
            <a:spLocks noGrp="1"/>
          </p:cNvSpPr>
          <p:nvPr>
            <p:ph type="subTitle" idx="1"/>
          </p:nvPr>
        </p:nvSpPr>
        <p:spPr>
          <a:xfrm>
            <a:off x="1665300" y="1734333"/>
            <a:ext cx="5734800" cy="100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  <a:defRPr sz="2133">
                <a:latin typeface="Cabin"/>
                <a:ea typeface="Cabin"/>
                <a:cs typeface="Cabin"/>
                <a:sym typeface="Cabin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1869" name="Google Shape;1869;p30"/>
          <p:cNvGrpSpPr/>
          <p:nvPr/>
        </p:nvGrpSpPr>
        <p:grpSpPr>
          <a:xfrm rot="-1090769">
            <a:off x="1433801" y="5353076"/>
            <a:ext cx="309092" cy="1797784"/>
            <a:chOff x="4534200" y="622575"/>
            <a:chExt cx="297150" cy="1728325"/>
          </a:xfrm>
        </p:grpSpPr>
        <p:sp>
          <p:nvSpPr>
            <p:cNvPr id="1870" name="Google Shape;1870;p30"/>
            <p:cNvSpPr/>
            <p:nvPr/>
          </p:nvSpPr>
          <p:spPr>
            <a:xfrm>
              <a:off x="4610050" y="1060400"/>
              <a:ext cx="130800" cy="1290500"/>
            </a:xfrm>
            <a:custGeom>
              <a:avLst/>
              <a:gdLst/>
              <a:ahLst/>
              <a:cxnLst/>
              <a:rect l="l" t="t" r="r" b="b"/>
              <a:pathLst>
                <a:path w="5232" h="51620" extrusionOk="0">
                  <a:moveTo>
                    <a:pt x="1" y="1"/>
                  </a:moveTo>
                  <a:lnTo>
                    <a:pt x="587" y="49925"/>
                  </a:lnTo>
                  <a:cubicBezTo>
                    <a:pt x="607" y="50866"/>
                    <a:pt x="1340" y="51619"/>
                    <a:pt x="2240" y="51619"/>
                  </a:cubicBezTo>
                  <a:lnTo>
                    <a:pt x="3118" y="51619"/>
                  </a:lnTo>
                  <a:cubicBezTo>
                    <a:pt x="4018" y="51619"/>
                    <a:pt x="4750" y="50866"/>
                    <a:pt x="4771" y="49925"/>
                  </a:cubicBezTo>
                  <a:lnTo>
                    <a:pt x="52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1" name="Google Shape;1871;p30"/>
            <p:cNvSpPr/>
            <p:nvPr/>
          </p:nvSpPr>
          <p:spPr>
            <a:xfrm>
              <a:off x="4608475" y="925975"/>
              <a:ext cx="133950" cy="134450"/>
            </a:xfrm>
            <a:custGeom>
              <a:avLst/>
              <a:gdLst/>
              <a:ahLst/>
              <a:cxnLst/>
              <a:rect l="l" t="t" r="r" b="b"/>
              <a:pathLst>
                <a:path w="5358" h="5378" extrusionOk="0">
                  <a:moveTo>
                    <a:pt x="1" y="1"/>
                  </a:moveTo>
                  <a:lnTo>
                    <a:pt x="64" y="5378"/>
                  </a:lnTo>
                  <a:lnTo>
                    <a:pt x="5295" y="5378"/>
                  </a:lnTo>
                  <a:lnTo>
                    <a:pt x="535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2" name="Google Shape;1872;p30"/>
            <p:cNvSpPr/>
            <p:nvPr/>
          </p:nvSpPr>
          <p:spPr>
            <a:xfrm>
              <a:off x="4534200" y="622575"/>
              <a:ext cx="297150" cy="303425"/>
            </a:xfrm>
            <a:custGeom>
              <a:avLst/>
              <a:gdLst/>
              <a:ahLst/>
              <a:cxnLst/>
              <a:rect l="l" t="t" r="r" b="b"/>
              <a:pathLst>
                <a:path w="11886" h="12137" extrusionOk="0">
                  <a:moveTo>
                    <a:pt x="3474" y="1"/>
                  </a:moveTo>
                  <a:cubicBezTo>
                    <a:pt x="3474" y="1"/>
                    <a:pt x="1277" y="398"/>
                    <a:pt x="1" y="1989"/>
                  </a:cubicBezTo>
                  <a:cubicBezTo>
                    <a:pt x="22" y="2240"/>
                    <a:pt x="587" y="7157"/>
                    <a:pt x="2972" y="12137"/>
                  </a:cubicBezTo>
                  <a:lnTo>
                    <a:pt x="8328" y="12137"/>
                  </a:lnTo>
                  <a:cubicBezTo>
                    <a:pt x="8328" y="12137"/>
                    <a:pt x="11048" y="7199"/>
                    <a:pt x="11885" y="1947"/>
                  </a:cubicBezTo>
                  <a:cubicBezTo>
                    <a:pt x="11885" y="1947"/>
                    <a:pt x="10651" y="1"/>
                    <a:pt x="5943" y="1"/>
                  </a:cubicBezTo>
                  <a:lnTo>
                    <a:pt x="5629" y="3139"/>
                  </a:lnTo>
                  <a:lnTo>
                    <a:pt x="5232" y="1"/>
                  </a:lnTo>
                  <a:lnTo>
                    <a:pt x="4165" y="1"/>
                  </a:lnTo>
                  <a:lnTo>
                    <a:pt x="4416" y="3139"/>
                  </a:lnTo>
                  <a:lnTo>
                    <a:pt x="3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73" name="Google Shape;1873;p30"/>
          <p:cNvGrpSpPr/>
          <p:nvPr/>
        </p:nvGrpSpPr>
        <p:grpSpPr>
          <a:xfrm rot="-2700000">
            <a:off x="410232" y="5525726"/>
            <a:ext cx="910405" cy="1864045"/>
            <a:chOff x="5273925" y="1952675"/>
            <a:chExt cx="613800" cy="1256750"/>
          </a:xfrm>
        </p:grpSpPr>
        <p:sp>
          <p:nvSpPr>
            <p:cNvPr id="1874" name="Google Shape;1874;p30"/>
            <p:cNvSpPr/>
            <p:nvPr/>
          </p:nvSpPr>
          <p:spPr>
            <a:xfrm>
              <a:off x="5273925" y="1952675"/>
              <a:ext cx="613800" cy="1256750"/>
            </a:xfrm>
            <a:custGeom>
              <a:avLst/>
              <a:gdLst/>
              <a:ahLst/>
              <a:cxnLst/>
              <a:rect l="l" t="t" r="r" b="b"/>
              <a:pathLst>
                <a:path w="24552" h="50270" extrusionOk="0">
                  <a:moveTo>
                    <a:pt x="4638" y="0"/>
                  </a:moveTo>
                  <a:cubicBezTo>
                    <a:pt x="2069" y="0"/>
                    <a:pt x="1" y="2069"/>
                    <a:pt x="1" y="4637"/>
                  </a:cubicBezTo>
                  <a:lnTo>
                    <a:pt x="1" y="45633"/>
                  </a:lnTo>
                  <a:cubicBezTo>
                    <a:pt x="1" y="48202"/>
                    <a:pt x="2069" y="50270"/>
                    <a:pt x="4638" y="50270"/>
                  </a:cubicBezTo>
                  <a:lnTo>
                    <a:pt x="19915" y="50270"/>
                  </a:lnTo>
                  <a:cubicBezTo>
                    <a:pt x="22484" y="50270"/>
                    <a:pt x="24552" y="48202"/>
                    <a:pt x="24552" y="45633"/>
                  </a:cubicBezTo>
                  <a:lnTo>
                    <a:pt x="24552" y="4637"/>
                  </a:lnTo>
                  <a:cubicBezTo>
                    <a:pt x="24552" y="2069"/>
                    <a:pt x="22484" y="0"/>
                    <a:pt x="199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5" name="Google Shape;1875;p30"/>
            <p:cNvSpPr/>
            <p:nvPr/>
          </p:nvSpPr>
          <p:spPr>
            <a:xfrm>
              <a:off x="5333975" y="2021900"/>
              <a:ext cx="238525" cy="239350"/>
            </a:xfrm>
            <a:custGeom>
              <a:avLst/>
              <a:gdLst/>
              <a:ahLst/>
              <a:cxnLst/>
              <a:rect l="l" t="t" r="r" b="b"/>
              <a:pathLst>
                <a:path w="9541" h="9574" extrusionOk="0">
                  <a:moveTo>
                    <a:pt x="4771" y="0"/>
                  </a:moveTo>
                  <a:cubicBezTo>
                    <a:pt x="2136" y="0"/>
                    <a:pt x="1" y="2135"/>
                    <a:pt x="1" y="4770"/>
                  </a:cubicBezTo>
                  <a:cubicBezTo>
                    <a:pt x="1" y="7405"/>
                    <a:pt x="2136" y="9574"/>
                    <a:pt x="4771" y="9574"/>
                  </a:cubicBezTo>
                  <a:cubicBezTo>
                    <a:pt x="7406" y="9574"/>
                    <a:pt x="9541" y="7405"/>
                    <a:pt x="9541" y="4770"/>
                  </a:cubicBezTo>
                  <a:cubicBezTo>
                    <a:pt x="9541" y="2135"/>
                    <a:pt x="7406" y="0"/>
                    <a:pt x="47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6" name="Google Shape;1876;p30"/>
            <p:cNvSpPr/>
            <p:nvPr/>
          </p:nvSpPr>
          <p:spPr>
            <a:xfrm>
              <a:off x="5369000" y="2056925"/>
              <a:ext cx="168475" cy="169300"/>
            </a:xfrm>
            <a:custGeom>
              <a:avLst/>
              <a:gdLst/>
              <a:ahLst/>
              <a:cxnLst/>
              <a:rect l="l" t="t" r="r" b="b"/>
              <a:pathLst>
                <a:path w="6739" h="6772" extrusionOk="0">
                  <a:moveTo>
                    <a:pt x="3370" y="0"/>
                  </a:moveTo>
                  <a:cubicBezTo>
                    <a:pt x="1502" y="0"/>
                    <a:pt x="1" y="1535"/>
                    <a:pt x="1" y="3369"/>
                  </a:cubicBezTo>
                  <a:cubicBezTo>
                    <a:pt x="1" y="5237"/>
                    <a:pt x="1502" y="6772"/>
                    <a:pt x="3370" y="6772"/>
                  </a:cubicBezTo>
                  <a:cubicBezTo>
                    <a:pt x="5238" y="6772"/>
                    <a:pt x="6739" y="5237"/>
                    <a:pt x="6739" y="3369"/>
                  </a:cubicBezTo>
                  <a:cubicBezTo>
                    <a:pt x="6739" y="1535"/>
                    <a:pt x="5238" y="0"/>
                    <a:pt x="33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7" name="Google Shape;1877;p30"/>
            <p:cNvSpPr/>
            <p:nvPr/>
          </p:nvSpPr>
          <p:spPr>
            <a:xfrm>
              <a:off x="5603350" y="2021900"/>
              <a:ext cx="238525" cy="239350"/>
            </a:xfrm>
            <a:custGeom>
              <a:avLst/>
              <a:gdLst/>
              <a:ahLst/>
              <a:cxnLst/>
              <a:rect l="l" t="t" r="r" b="b"/>
              <a:pathLst>
                <a:path w="9541" h="9574" extrusionOk="0">
                  <a:moveTo>
                    <a:pt x="4770" y="0"/>
                  </a:moveTo>
                  <a:cubicBezTo>
                    <a:pt x="2135" y="0"/>
                    <a:pt x="0" y="2135"/>
                    <a:pt x="0" y="4770"/>
                  </a:cubicBezTo>
                  <a:cubicBezTo>
                    <a:pt x="0" y="7405"/>
                    <a:pt x="2135" y="9574"/>
                    <a:pt x="4770" y="9574"/>
                  </a:cubicBezTo>
                  <a:cubicBezTo>
                    <a:pt x="7405" y="9574"/>
                    <a:pt x="9540" y="7405"/>
                    <a:pt x="9540" y="4770"/>
                  </a:cubicBezTo>
                  <a:cubicBezTo>
                    <a:pt x="9540" y="2135"/>
                    <a:pt x="7405" y="0"/>
                    <a:pt x="477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8" name="Google Shape;1878;p30"/>
            <p:cNvSpPr/>
            <p:nvPr/>
          </p:nvSpPr>
          <p:spPr>
            <a:xfrm>
              <a:off x="5637525" y="2056925"/>
              <a:ext cx="169325" cy="169300"/>
            </a:xfrm>
            <a:custGeom>
              <a:avLst/>
              <a:gdLst/>
              <a:ahLst/>
              <a:cxnLst/>
              <a:rect l="l" t="t" r="r" b="b"/>
              <a:pathLst>
                <a:path w="6773" h="6772" extrusionOk="0">
                  <a:moveTo>
                    <a:pt x="3403" y="0"/>
                  </a:moveTo>
                  <a:cubicBezTo>
                    <a:pt x="1535" y="0"/>
                    <a:pt x="1" y="1535"/>
                    <a:pt x="1" y="3369"/>
                  </a:cubicBezTo>
                  <a:cubicBezTo>
                    <a:pt x="1" y="5237"/>
                    <a:pt x="1535" y="6772"/>
                    <a:pt x="3403" y="6772"/>
                  </a:cubicBezTo>
                  <a:cubicBezTo>
                    <a:pt x="5238" y="6772"/>
                    <a:pt x="6772" y="5237"/>
                    <a:pt x="6772" y="3369"/>
                  </a:cubicBezTo>
                  <a:cubicBezTo>
                    <a:pt x="6772" y="1535"/>
                    <a:pt x="5238" y="0"/>
                    <a:pt x="34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9" name="Google Shape;1879;p30"/>
            <p:cNvSpPr/>
            <p:nvPr/>
          </p:nvSpPr>
          <p:spPr>
            <a:xfrm>
              <a:off x="5333975" y="2315425"/>
              <a:ext cx="238525" cy="238525"/>
            </a:xfrm>
            <a:custGeom>
              <a:avLst/>
              <a:gdLst/>
              <a:ahLst/>
              <a:cxnLst/>
              <a:rect l="l" t="t" r="r" b="b"/>
              <a:pathLst>
                <a:path w="9541" h="9541" extrusionOk="0">
                  <a:moveTo>
                    <a:pt x="4771" y="1"/>
                  </a:moveTo>
                  <a:cubicBezTo>
                    <a:pt x="2136" y="1"/>
                    <a:pt x="1" y="2136"/>
                    <a:pt x="1" y="4771"/>
                  </a:cubicBezTo>
                  <a:cubicBezTo>
                    <a:pt x="1" y="7406"/>
                    <a:pt x="2136" y="9541"/>
                    <a:pt x="4771" y="9541"/>
                  </a:cubicBezTo>
                  <a:cubicBezTo>
                    <a:pt x="7406" y="9541"/>
                    <a:pt x="9541" y="7406"/>
                    <a:pt x="9541" y="4771"/>
                  </a:cubicBezTo>
                  <a:cubicBezTo>
                    <a:pt x="9541" y="2136"/>
                    <a:pt x="7406" y="1"/>
                    <a:pt x="47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0" name="Google Shape;1880;p30"/>
            <p:cNvSpPr/>
            <p:nvPr/>
          </p:nvSpPr>
          <p:spPr>
            <a:xfrm>
              <a:off x="5369000" y="2350450"/>
              <a:ext cx="168475" cy="168475"/>
            </a:xfrm>
            <a:custGeom>
              <a:avLst/>
              <a:gdLst/>
              <a:ahLst/>
              <a:cxnLst/>
              <a:rect l="l" t="t" r="r" b="b"/>
              <a:pathLst>
                <a:path w="6739" h="6739" extrusionOk="0">
                  <a:moveTo>
                    <a:pt x="3370" y="1"/>
                  </a:moveTo>
                  <a:cubicBezTo>
                    <a:pt x="1502" y="1"/>
                    <a:pt x="1" y="1502"/>
                    <a:pt x="1" y="3370"/>
                  </a:cubicBezTo>
                  <a:cubicBezTo>
                    <a:pt x="1" y="5238"/>
                    <a:pt x="1502" y="6739"/>
                    <a:pt x="3370" y="6739"/>
                  </a:cubicBezTo>
                  <a:cubicBezTo>
                    <a:pt x="5238" y="6739"/>
                    <a:pt x="6739" y="5238"/>
                    <a:pt x="6739" y="3370"/>
                  </a:cubicBezTo>
                  <a:cubicBezTo>
                    <a:pt x="6739" y="1502"/>
                    <a:pt x="5238" y="1"/>
                    <a:pt x="337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1" name="Google Shape;1881;p30"/>
            <p:cNvSpPr/>
            <p:nvPr/>
          </p:nvSpPr>
          <p:spPr>
            <a:xfrm>
              <a:off x="5603350" y="2315425"/>
              <a:ext cx="238525" cy="238525"/>
            </a:xfrm>
            <a:custGeom>
              <a:avLst/>
              <a:gdLst/>
              <a:ahLst/>
              <a:cxnLst/>
              <a:rect l="l" t="t" r="r" b="b"/>
              <a:pathLst>
                <a:path w="9541" h="9541" extrusionOk="0">
                  <a:moveTo>
                    <a:pt x="4770" y="1"/>
                  </a:moveTo>
                  <a:cubicBezTo>
                    <a:pt x="2135" y="1"/>
                    <a:pt x="0" y="2136"/>
                    <a:pt x="0" y="4771"/>
                  </a:cubicBezTo>
                  <a:cubicBezTo>
                    <a:pt x="0" y="7406"/>
                    <a:pt x="2135" y="9541"/>
                    <a:pt x="4770" y="9541"/>
                  </a:cubicBezTo>
                  <a:cubicBezTo>
                    <a:pt x="7405" y="9541"/>
                    <a:pt x="9540" y="7406"/>
                    <a:pt x="9540" y="4771"/>
                  </a:cubicBezTo>
                  <a:cubicBezTo>
                    <a:pt x="9540" y="2136"/>
                    <a:pt x="7405" y="1"/>
                    <a:pt x="47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2" name="Google Shape;1882;p30"/>
            <p:cNvSpPr/>
            <p:nvPr/>
          </p:nvSpPr>
          <p:spPr>
            <a:xfrm>
              <a:off x="5637525" y="2350450"/>
              <a:ext cx="169325" cy="168475"/>
            </a:xfrm>
            <a:custGeom>
              <a:avLst/>
              <a:gdLst/>
              <a:ahLst/>
              <a:cxnLst/>
              <a:rect l="l" t="t" r="r" b="b"/>
              <a:pathLst>
                <a:path w="6773" h="6739" extrusionOk="0">
                  <a:moveTo>
                    <a:pt x="3403" y="1"/>
                  </a:moveTo>
                  <a:cubicBezTo>
                    <a:pt x="1535" y="1"/>
                    <a:pt x="1" y="1502"/>
                    <a:pt x="1" y="3370"/>
                  </a:cubicBezTo>
                  <a:cubicBezTo>
                    <a:pt x="1" y="5238"/>
                    <a:pt x="1535" y="6739"/>
                    <a:pt x="3403" y="6739"/>
                  </a:cubicBezTo>
                  <a:cubicBezTo>
                    <a:pt x="5238" y="6739"/>
                    <a:pt x="6772" y="5238"/>
                    <a:pt x="6772" y="3370"/>
                  </a:cubicBezTo>
                  <a:cubicBezTo>
                    <a:pt x="6772" y="1502"/>
                    <a:pt x="5238" y="1"/>
                    <a:pt x="34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3" name="Google Shape;1883;p30"/>
            <p:cNvSpPr/>
            <p:nvPr/>
          </p:nvSpPr>
          <p:spPr>
            <a:xfrm>
              <a:off x="5333975" y="2608975"/>
              <a:ext cx="238525" cy="238525"/>
            </a:xfrm>
            <a:custGeom>
              <a:avLst/>
              <a:gdLst/>
              <a:ahLst/>
              <a:cxnLst/>
              <a:rect l="l" t="t" r="r" b="b"/>
              <a:pathLst>
                <a:path w="9541" h="9541" extrusionOk="0">
                  <a:moveTo>
                    <a:pt x="4771" y="1"/>
                  </a:moveTo>
                  <a:cubicBezTo>
                    <a:pt x="2136" y="1"/>
                    <a:pt x="1" y="2135"/>
                    <a:pt x="1" y="4771"/>
                  </a:cubicBezTo>
                  <a:cubicBezTo>
                    <a:pt x="1" y="7406"/>
                    <a:pt x="2136" y="9541"/>
                    <a:pt x="4771" y="9541"/>
                  </a:cubicBezTo>
                  <a:cubicBezTo>
                    <a:pt x="7406" y="9541"/>
                    <a:pt x="9541" y="7406"/>
                    <a:pt x="9541" y="4771"/>
                  </a:cubicBezTo>
                  <a:cubicBezTo>
                    <a:pt x="9541" y="2135"/>
                    <a:pt x="7406" y="1"/>
                    <a:pt x="47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4" name="Google Shape;1884;p30"/>
            <p:cNvSpPr/>
            <p:nvPr/>
          </p:nvSpPr>
          <p:spPr>
            <a:xfrm>
              <a:off x="5369000" y="2644000"/>
              <a:ext cx="168475" cy="168475"/>
            </a:xfrm>
            <a:custGeom>
              <a:avLst/>
              <a:gdLst/>
              <a:ahLst/>
              <a:cxnLst/>
              <a:rect l="l" t="t" r="r" b="b"/>
              <a:pathLst>
                <a:path w="6739" h="6739" extrusionOk="0">
                  <a:moveTo>
                    <a:pt x="3370" y="1"/>
                  </a:moveTo>
                  <a:cubicBezTo>
                    <a:pt x="1502" y="1"/>
                    <a:pt x="1" y="1502"/>
                    <a:pt x="1" y="3370"/>
                  </a:cubicBezTo>
                  <a:cubicBezTo>
                    <a:pt x="1" y="5238"/>
                    <a:pt x="1502" y="6739"/>
                    <a:pt x="3370" y="6739"/>
                  </a:cubicBezTo>
                  <a:cubicBezTo>
                    <a:pt x="5238" y="6739"/>
                    <a:pt x="6739" y="5238"/>
                    <a:pt x="6739" y="3370"/>
                  </a:cubicBezTo>
                  <a:cubicBezTo>
                    <a:pt x="6739" y="1502"/>
                    <a:pt x="5238" y="1"/>
                    <a:pt x="33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5" name="Google Shape;1885;p30"/>
            <p:cNvSpPr/>
            <p:nvPr/>
          </p:nvSpPr>
          <p:spPr>
            <a:xfrm>
              <a:off x="5603350" y="2608975"/>
              <a:ext cx="238525" cy="238525"/>
            </a:xfrm>
            <a:custGeom>
              <a:avLst/>
              <a:gdLst/>
              <a:ahLst/>
              <a:cxnLst/>
              <a:rect l="l" t="t" r="r" b="b"/>
              <a:pathLst>
                <a:path w="9541" h="9541" extrusionOk="0">
                  <a:moveTo>
                    <a:pt x="4770" y="1"/>
                  </a:moveTo>
                  <a:cubicBezTo>
                    <a:pt x="2135" y="1"/>
                    <a:pt x="0" y="2135"/>
                    <a:pt x="0" y="4771"/>
                  </a:cubicBezTo>
                  <a:cubicBezTo>
                    <a:pt x="0" y="7406"/>
                    <a:pt x="2135" y="9541"/>
                    <a:pt x="4770" y="9541"/>
                  </a:cubicBezTo>
                  <a:cubicBezTo>
                    <a:pt x="7405" y="9541"/>
                    <a:pt x="9540" y="7406"/>
                    <a:pt x="9540" y="4771"/>
                  </a:cubicBezTo>
                  <a:cubicBezTo>
                    <a:pt x="9540" y="2135"/>
                    <a:pt x="7405" y="1"/>
                    <a:pt x="47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6" name="Google Shape;1886;p30"/>
            <p:cNvSpPr/>
            <p:nvPr/>
          </p:nvSpPr>
          <p:spPr>
            <a:xfrm>
              <a:off x="5637525" y="2644000"/>
              <a:ext cx="169325" cy="168475"/>
            </a:xfrm>
            <a:custGeom>
              <a:avLst/>
              <a:gdLst/>
              <a:ahLst/>
              <a:cxnLst/>
              <a:rect l="l" t="t" r="r" b="b"/>
              <a:pathLst>
                <a:path w="6773" h="6739" extrusionOk="0">
                  <a:moveTo>
                    <a:pt x="3403" y="1"/>
                  </a:moveTo>
                  <a:cubicBezTo>
                    <a:pt x="1535" y="1"/>
                    <a:pt x="1" y="1502"/>
                    <a:pt x="1" y="3370"/>
                  </a:cubicBezTo>
                  <a:cubicBezTo>
                    <a:pt x="1" y="5238"/>
                    <a:pt x="1535" y="6739"/>
                    <a:pt x="3403" y="6739"/>
                  </a:cubicBezTo>
                  <a:cubicBezTo>
                    <a:pt x="5238" y="6739"/>
                    <a:pt x="6772" y="5238"/>
                    <a:pt x="6772" y="3370"/>
                  </a:cubicBezTo>
                  <a:cubicBezTo>
                    <a:pt x="6772" y="1502"/>
                    <a:pt x="5238" y="1"/>
                    <a:pt x="34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7" name="Google Shape;1887;p30"/>
            <p:cNvSpPr/>
            <p:nvPr/>
          </p:nvSpPr>
          <p:spPr>
            <a:xfrm>
              <a:off x="5324800" y="2902550"/>
              <a:ext cx="256875" cy="238475"/>
            </a:xfrm>
            <a:custGeom>
              <a:avLst/>
              <a:gdLst/>
              <a:ahLst/>
              <a:cxnLst/>
              <a:rect l="l" t="t" r="r" b="b"/>
              <a:pathLst>
                <a:path w="10275" h="9539" extrusionOk="0">
                  <a:moveTo>
                    <a:pt x="5158" y="1"/>
                  </a:moveTo>
                  <a:cubicBezTo>
                    <a:pt x="4898" y="1"/>
                    <a:pt x="4635" y="22"/>
                    <a:pt x="4371" y="66"/>
                  </a:cubicBezTo>
                  <a:cubicBezTo>
                    <a:pt x="1769" y="466"/>
                    <a:pt x="1" y="2935"/>
                    <a:pt x="434" y="5537"/>
                  </a:cubicBezTo>
                  <a:cubicBezTo>
                    <a:pt x="824" y="7874"/>
                    <a:pt x="2829" y="9538"/>
                    <a:pt x="5118" y="9538"/>
                  </a:cubicBezTo>
                  <a:cubicBezTo>
                    <a:pt x="5378" y="9538"/>
                    <a:pt x="5640" y="9517"/>
                    <a:pt x="5905" y="9473"/>
                  </a:cubicBezTo>
                  <a:cubicBezTo>
                    <a:pt x="8507" y="9039"/>
                    <a:pt x="10275" y="6604"/>
                    <a:pt x="9841" y="4002"/>
                  </a:cubicBezTo>
                  <a:cubicBezTo>
                    <a:pt x="9482" y="1665"/>
                    <a:pt x="7453" y="1"/>
                    <a:pt x="51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8" name="Google Shape;1888;p30"/>
            <p:cNvSpPr/>
            <p:nvPr/>
          </p:nvSpPr>
          <p:spPr>
            <a:xfrm>
              <a:off x="5357325" y="2937050"/>
              <a:ext cx="191825" cy="168975"/>
            </a:xfrm>
            <a:custGeom>
              <a:avLst/>
              <a:gdLst/>
              <a:ahLst/>
              <a:cxnLst/>
              <a:rect l="l" t="t" r="r" b="b"/>
              <a:pathLst>
                <a:path w="7673" h="6759" extrusionOk="0">
                  <a:moveTo>
                    <a:pt x="3859" y="1"/>
                  </a:moveTo>
                  <a:cubicBezTo>
                    <a:pt x="2535" y="1"/>
                    <a:pt x="1264" y="778"/>
                    <a:pt x="735" y="2088"/>
                  </a:cubicBezTo>
                  <a:cubicBezTo>
                    <a:pt x="1" y="3790"/>
                    <a:pt x="835" y="5791"/>
                    <a:pt x="2536" y="6492"/>
                  </a:cubicBezTo>
                  <a:cubicBezTo>
                    <a:pt x="2966" y="6673"/>
                    <a:pt x="3410" y="6759"/>
                    <a:pt x="3846" y="6759"/>
                  </a:cubicBezTo>
                  <a:cubicBezTo>
                    <a:pt x="5170" y="6759"/>
                    <a:pt x="6420" y="5970"/>
                    <a:pt x="6972" y="4690"/>
                  </a:cubicBezTo>
                  <a:cubicBezTo>
                    <a:pt x="7673" y="2956"/>
                    <a:pt x="6872" y="988"/>
                    <a:pt x="5138" y="254"/>
                  </a:cubicBezTo>
                  <a:cubicBezTo>
                    <a:pt x="4722" y="82"/>
                    <a:pt x="4287" y="1"/>
                    <a:pt x="385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9" name="Google Shape;1889;p30"/>
            <p:cNvSpPr/>
            <p:nvPr/>
          </p:nvSpPr>
          <p:spPr>
            <a:xfrm>
              <a:off x="5594175" y="2902550"/>
              <a:ext cx="256025" cy="238475"/>
            </a:xfrm>
            <a:custGeom>
              <a:avLst/>
              <a:gdLst/>
              <a:ahLst/>
              <a:cxnLst/>
              <a:rect l="l" t="t" r="r" b="b"/>
              <a:pathLst>
                <a:path w="10241" h="9539" extrusionOk="0">
                  <a:moveTo>
                    <a:pt x="5157" y="1"/>
                  </a:moveTo>
                  <a:cubicBezTo>
                    <a:pt x="4897" y="1"/>
                    <a:pt x="4635" y="22"/>
                    <a:pt x="4370" y="66"/>
                  </a:cubicBezTo>
                  <a:cubicBezTo>
                    <a:pt x="1768" y="466"/>
                    <a:pt x="0" y="2935"/>
                    <a:pt x="400" y="5537"/>
                  </a:cubicBezTo>
                  <a:cubicBezTo>
                    <a:pt x="790" y="7874"/>
                    <a:pt x="2795" y="9538"/>
                    <a:pt x="5084" y="9538"/>
                  </a:cubicBezTo>
                  <a:cubicBezTo>
                    <a:pt x="5344" y="9538"/>
                    <a:pt x="5606" y="9517"/>
                    <a:pt x="5871" y="9473"/>
                  </a:cubicBezTo>
                  <a:cubicBezTo>
                    <a:pt x="8473" y="9039"/>
                    <a:pt x="10241" y="6604"/>
                    <a:pt x="9840" y="4002"/>
                  </a:cubicBezTo>
                  <a:cubicBezTo>
                    <a:pt x="9451" y="1665"/>
                    <a:pt x="7446" y="1"/>
                    <a:pt x="51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0" name="Google Shape;1890;p30"/>
            <p:cNvSpPr/>
            <p:nvPr/>
          </p:nvSpPr>
          <p:spPr>
            <a:xfrm>
              <a:off x="5626700" y="2937050"/>
              <a:ext cx="191825" cy="168975"/>
            </a:xfrm>
            <a:custGeom>
              <a:avLst/>
              <a:gdLst/>
              <a:ahLst/>
              <a:cxnLst/>
              <a:rect l="l" t="t" r="r" b="b"/>
              <a:pathLst>
                <a:path w="7673" h="6759" extrusionOk="0">
                  <a:moveTo>
                    <a:pt x="3844" y="1"/>
                  </a:moveTo>
                  <a:cubicBezTo>
                    <a:pt x="2513" y="1"/>
                    <a:pt x="1255" y="778"/>
                    <a:pt x="701" y="2088"/>
                  </a:cubicBezTo>
                  <a:cubicBezTo>
                    <a:pt x="0" y="3790"/>
                    <a:pt x="801" y="5791"/>
                    <a:pt x="2535" y="6492"/>
                  </a:cubicBezTo>
                  <a:cubicBezTo>
                    <a:pt x="2957" y="6673"/>
                    <a:pt x="3397" y="6759"/>
                    <a:pt x="3831" y="6759"/>
                  </a:cubicBezTo>
                  <a:cubicBezTo>
                    <a:pt x="5148" y="6759"/>
                    <a:pt x="6411" y="5970"/>
                    <a:pt x="6938" y="4690"/>
                  </a:cubicBezTo>
                  <a:cubicBezTo>
                    <a:pt x="7672" y="2956"/>
                    <a:pt x="6838" y="988"/>
                    <a:pt x="5137" y="254"/>
                  </a:cubicBezTo>
                  <a:cubicBezTo>
                    <a:pt x="4713" y="82"/>
                    <a:pt x="4274" y="1"/>
                    <a:pt x="38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91" name="Google Shape;1891;p30"/>
          <p:cNvGrpSpPr/>
          <p:nvPr/>
        </p:nvGrpSpPr>
        <p:grpSpPr>
          <a:xfrm rot="-988744">
            <a:off x="11026134" y="5046238"/>
            <a:ext cx="635012" cy="1880489"/>
            <a:chOff x="4935425" y="544650"/>
            <a:chExt cx="610475" cy="1807825"/>
          </a:xfrm>
        </p:grpSpPr>
        <p:sp>
          <p:nvSpPr>
            <p:cNvPr id="1892" name="Google Shape;1892;p30"/>
            <p:cNvSpPr/>
            <p:nvPr/>
          </p:nvSpPr>
          <p:spPr>
            <a:xfrm>
              <a:off x="4944825" y="864575"/>
              <a:ext cx="592175" cy="1341950"/>
            </a:xfrm>
            <a:custGeom>
              <a:avLst/>
              <a:gdLst/>
              <a:ahLst/>
              <a:cxnLst/>
              <a:rect l="l" t="t" r="r" b="b"/>
              <a:pathLst>
                <a:path w="23687" h="53678" extrusionOk="0">
                  <a:moveTo>
                    <a:pt x="18222" y="0"/>
                  </a:moveTo>
                  <a:cubicBezTo>
                    <a:pt x="13187" y="0"/>
                    <a:pt x="8114" y="104"/>
                    <a:pt x="3056" y="176"/>
                  </a:cubicBezTo>
                  <a:lnTo>
                    <a:pt x="105" y="49869"/>
                  </a:lnTo>
                  <a:cubicBezTo>
                    <a:pt x="1" y="51962"/>
                    <a:pt x="1068" y="53678"/>
                    <a:pt x="2533" y="53678"/>
                  </a:cubicBezTo>
                  <a:lnTo>
                    <a:pt x="21155" y="53678"/>
                  </a:lnTo>
                  <a:cubicBezTo>
                    <a:pt x="22598" y="53678"/>
                    <a:pt x="23686" y="51962"/>
                    <a:pt x="23561" y="49869"/>
                  </a:cubicBezTo>
                  <a:lnTo>
                    <a:pt x="20611" y="8"/>
                  </a:lnTo>
                  <a:cubicBezTo>
                    <a:pt x="19816" y="3"/>
                    <a:pt x="19019" y="0"/>
                    <a:pt x="182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3" name="Google Shape;1893;p30"/>
            <p:cNvSpPr/>
            <p:nvPr/>
          </p:nvSpPr>
          <p:spPr>
            <a:xfrm>
              <a:off x="5021200" y="759625"/>
              <a:ext cx="438900" cy="109350"/>
            </a:xfrm>
            <a:custGeom>
              <a:avLst/>
              <a:gdLst/>
              <a:ahLst/>
              <a:cxnLst/>
              <a:rect l="l" t="t" r="r" b="b"/>
              <a:pathLst>
                <a:path w="17556" h="4374" extrusionOk="0">
                  <a:moveTo>
                    <a:pt x="4018" y="1"/>
                  </a:moveTo>
                  <a:cubicBezTo>
                    <a:pt x="2993" y="1"/>
                    <a:pt x="84" y="2951"/>
                    <a:pt x="22" y="4102"/>
                  </a:cubicBezTo>
                  <a:lnTo>
                    <a:pt x="1" y="4374"/>
                  </a:lnTo>
                  <a:cubicBezTo>
                    <a:pt x="5059" y="4302"/>
                    <a:pt x="10132" y="4198"/>
                    <a:pt x="15167" y="4198"/>
                  </a:cubicBezTo>
                  <a:cubicBezTo>
                    <a:pt x="15964" y="4198"/>
                    <a:pt x="16761" y="4201"/>
                    <a:pt x="17556" y="4206"/>
                  </a:cubicBezTo>
                  <a:lnTo>
                    <a:pt x="17535" y="4102"/>
                  </a:lnTo>
                  <a:cubicBezTo>
                    <a:pt x="17472" y="2951"/>
                    <a:pt x="14584" y="1"/>
                    <a:pt x="135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4" name="Google Shape;1894;p30"/>
            <p:cNvSpPr/>
            <p:nvPr/>
          </p:nvSpPr>
          <p:spPr>
            <a:xfrm>
              <a:off x="4935425" y="2206500"/>
              <a:ext cx="610475" cy="145975"/>
            </a:xfrm>
            <a:custGeom>
              <a:avLst/>
              <a:gdLst/>
              <a:ahLst/>
              <a:cxnLst/>
              <a:rect l="l" t="t" r="r" b="b"/>
              <a:pathLst>
                <a:path w="24419" h="5839" extrusionOk="0">
                  <a:moveTo>
                    <a:pt x="2197" y="1"/>
                  </a:moveTo>
                  <a:cubicBezTo>
                    <a:pt x="1130" y="1"/>
                    <a:pt x="188" y="1277"/>
                    <a:pt x="105" y="2867"/>
                  </a:cubicBezTo>
                  <a:cubicBezTo>
                    <a:pt x="0" y="4499"/>
                    <a:pt x="816" y="5838"/>
                    <a:pt x="1904" y="5838"/>
                  </a:cubicBezTo>
                  <a:lnTo>
                    <a:pt x="22514" y="5838"/>
                  </a:lnTo>
                  <a:cubicBezTo>
                    <a:pt x="23623" y="5838"/>
                    <a:pt x="24418" y="4499"/>
                    <a:pt x="24334" y="2867"/>
                  </a:cubicBezTo>
                  <a:cubicBezTo>
                    <a:pt x="24230" y="1277"/>
                    <a:pt x="23288" y="1"/>
                    <a:pt x="2222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5" name="Google Shape;1895;p30"/>
            <p:cNvSpPr/>
            <p:nvPr/>
          </p:nvSpPr>
          <p:spPr>
            <a:xfrm>
              <a:off x="5054675" y="1100175"/>
              <a:ext cx="367775" cy="791975"/>
            </a:xfrm>
            <a:custGeom>
              <a:avLst/>
              <a:gdLst/>
              <a:ahLst/>
              <a:cxnLst/>
              <a:rect l="l" t="t" r="r" b="b"/>
              <a:pathLst>
                <a:path w="14711" h="31679" extrusionOk="0">
                  <a:moveTo>
                    <a:pt x="3244" y="0"/>
                  </a:moveTo>
                  <a:cubicBezTo>
                    <a:pt x="2114" y="0"/>
                    <a:pt x="1172" y="1025"/>
                    <a:pt x="1131" y="2323"/>
                  </a:cubicBezTo>
                  <a:lnTo>
                    <a:pt x="84" y="28393"/>
                  </a:lnTo>
                  <a:cubicBezTo>
                    <a:pt x="1" y="30193"/>
                    <a:pt x="1047" y="31678"/>
                    <a:pt x="2386" y="31678"/>
                  </a:cubicBezTo>
                  <a:lnTo>
                    <a:pt x="12325" y="31678"/>
                  </a:lnTo>
                  <a:cubicBezTo>
                    <a:pt x="13685" y="31678"/>
                    <a:pt x="14710" y="30193"/>
                    <a:pt x="14647" y="28393"/>
                  </a:cubicBezTo>
                  <a:lnTo>
                    <a:pt x="13622" y="2323"/>
                  </a:lnTo>
                  <a:cubicBezTo>
                    <a:pt x="13580" y="1025"/>
                    <a:pt x="12618" y="0"/>
                    <a:pt x="11509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6" name="Google Shape;1896;p30"/>
            <p:cNvSpPr/>
            <p:nvPr/>
          </p:nvSpPr>
          <p:spPr>
            <a:xfrm>
              <a:off x="5111175" y="544650"/>
              <a:ext cx="256350" cy="215000"/>
            </a:xfrm>
            <a:custGeom>
              <a:avLst/>
              <a:gdLst/>
              <a:ahLst/>
              <a:cxnLst/>
              <a:rect l="l" t="t" r="r" b="b"/>
              <a:pathLst>
                <a:path w="10254" h="8600" extrusionOk="0">
                  <a:moveTo>
                    <a:pt x="754" y="0"/>
                  </a:moveTo>
                  <a:cubicBezTo>
                    <a:pt x="461" y="0"/>
                    <a:pt x="210" y="251"/>
                    <a:pt x="210" y="544"/>
                  </a:cubicBezTo>
                  <a:lnTo>
                    <a:pt x="0" y="8014"/>
                  </a:lnTo>
                  <a:cubicBezTo>
                    <a:pt x="0" y="8328"/>
                    <a:pt x="231" y="8600"/>
                    <a:pt x="545" y="8600"/>
                  </a:cubicBezTo>
                  <a:lnTo>
                    <a:pt x="9688" y="8600"/>
                  </a:lnTo>
                  <a:cubicBezTo>
                    <a:pt x="10002" y="8600"/>
                    <a:pt x="10253" y="8328"/>
                    <a:pt x="10232" y="8014"/>
                  </a:cubicBezTo>
                  <a:lnTo>
                    <a:pt x="10044" y="544"/>
                  </a:lnTo>
                  <a:cubicBezTo>
                    <a:pt x="10044" y="251"/>
                    <a:pt x="9793" y="0"/>
                    <a:pt x="95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97" name="Google Shape;1897;p30"/>
          <p:cNvGrpSpPr/>
          <p:nvPr/>
        </p:nvGrpSpPr>
        <p:grpSpPr>
          <a:xfrm rot="2480458">
            <a:off x="11196606" y="5249440"/>
            <a:ext cx="449049" cy="2005072"/>
            <a:chOff x="5961925" y="1996050"/>
            <a:chExt cx="302750" cy="1351825"/>
          </a:xfrm>
        </p:grpSpPr>
        <p:sp>
          <p:nvSpPr>
            <p:cNvPr id="1898" name="Google Shape;1898;p30"/>
            <p:cNvSpPr/>
            <p:nvPr/>
          </p:nvSpPr>
          <p:spPr>
            <a:xfrm>
              <a:off x="6092850" y="2388825"/>
              <a:ext cx="59250" cy="959050"/>
            </a:xfrm>
            <a:custGeom>
              <a:avLst/>
              <a:gdLst/>
              <a:ahLst/>
              <a:cxnLst/>
              <a:rect l="l" t="t" r="r" b="b"/>
              <a:pathLst>
                <a:path w="2370" h="38362" extrusionOk="0">
                  <a:moveTo>
                    <a:pt x="1" y="0"/>
                  </a:moveTo>
                  <a:lnTo>
                    <a:pt x="1" y="37194"/>
                  </a:lnTo>
                  <a:cubicBezTo>
                    <a:pt x="1" y="37827"/>
                    <a:pt x="534" y="38361"/>
                    <a:pt x="1202" y="38361"/>
                  </a:cubicBezTo>
                  <a:cubicBezTo>
                    <a:pt x="1835" y="38361"/>
                    <a:pt x="2369" y="37827"/>
                    <a:pt x="2369" y="37194"/>
                  </a:cubicBezTo>
                  <a:lnTo>
                    <a:pt x="23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9" name="Google Shape;1899;p30"/>
            <p:cNvSpPr/>
            <p:nvPr/>
          </p:nvSpPr>
          <p:spPr>
            <a:xfrm>
              <a:off x="5961925" y="1996050"/>
              <a:ext cx="302750" cy="346100"/>
            </a:xfrm>
            <a:custGeom>
              <a:avLst/>
              <a:gdLst/>
              <a:ahLst/>
              <a:cxnLst/>
              <a:rect l="l" t="t" r="r" b="b"/>
              <a:pathLst>
                <a:path w="12110" h="13844" extrusionOk="0">
                  <a:moveTo>
                    <a:pt x="6205" y="0"/>
                  </a:moveTo>
                  <a:cubicBezTo>
                    <a:pt x="1" y="7138"/>
                    <a:pt x="4604" y="13843"/>
                    <a:pt x="4604" y="13843"/>
                  </a:cubicBezTo>
                  <a:lnTo>
                    <a:pt x="8207" y="13843"/>
                  </a:lnTo>
                  <a:cubicBezTo>
                    <a:pt x="8207" y="13843"/>
                    <a:pt x="12109" y="6938"/>
                    <a:pt x="62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0" name="Google Shape;1900;p30"/>
            <p:cNvSpPr/>
            <p:nvPr/>
          </p:nvSpPr>
          <p:spPr>
            <a:xfrm>
              <a:off x="6067850" y="2101125"/>
              <a:ext cx="81725" cy="263525"/>
            </a:xfrm>
            <a:custGeom>
              <a:avLst/>
              <a:gdLst/>
              <a:ahLst/>
              <a:cxnLst/>
              <a:rect l="l" t="t" r="r" b="b"/>
              <a:pathLst>
                <a:path w="3269" h="10541" extrusionOk="0">
                  <a:moveTo>
                    <a:pt x="367" y="3936"/>
                  </a:moveTo>
                  <a:lnTo>
                    <a:pt x="367" y="3936"/>
                  </a:lnTo>
                  <a:cubicBezTo>
                    <a:pt x="0" y="7272"/>
                    <a:pt x="1468" y="10541"/>
                    <a:pt x="1468" y="10541"/>
                  </a:cubicBezTo>
                  <a:lnTo>
                    <a:pt x="1968" y="10541"/>
                  </a:lnTo>
                  <a:cubicBezTo>
                    <a:pt x="1968" y="10541"/>
                    <a:pt x="1468" y="8239"/>
                    <a:pt x="367" y="3936"/>
                  </a:cubicBezTo>
                  <a:close/>
                  <a:moveTo>
                    <a:pt x="2202" y="0"/>
                  </a:moveTo>
                  <a:cubicBezTo>
                    <a:pt x="1835" y="3469"/>
                    <a:pt x="1968" y="10541"/>
                    <a:pt x="1968" y="10541"/>
                  </a:cubicBezTo>
                  <a:lnTo>
                    <a:pt x="2802" y="10541"/>
                  </a:lnTo>
                  <a:cubicBezTo>
                    <a:pt x="2802" y="10541"/>
                    <a:pt x="3269" y="4236"/>
                    <a:pt x="22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1" name="Google Shape;1901;p30"/>
            <p:cNvSpPr/>
            <p:nvPr/>
          </p:nvSpPr>
          <p:spPr>
            <a:xfrm>
              <a:off x="6077000" y="2342125"/>
              <a:ext cx="90100" cy="113425"/>
            </a:xfrm>
            <a:custGeom>
              <a:avLst/>
              <a:gdLst/>
              <a:ahLst/>
              <a:cxnLst/>
              <a:rect l="l" t="t" r="r" b="b"/>
              <a:pathLst>
                <a:path w="3604" h="4537" extrusionOk="0">
                  <a:moveTo>
                    <a:pt x="1" y="0"/>
                  </a:moveTo>
                  <a:lnTo>
                    <a:pt x="1" y="3303"/>
                  </a:lnTo>
                  <a:cubicBezTo>
                    <a:pt x="1" y="4003"/>
                    <a:pt x="535" y="4537"/>
                    <a:pt x="1202" y="4537"/>
                  </a:cubicBezTo>
                  <a:lnTo>
                    <a:pt x="2369" y="4537"/>
                  </a:lnTo>
                  <a:cubicBezTo>
                    <a:pt x="3070" y="4537"/>
                    <a:pt x="3604" y="4003"/>
                    <a:pt x="3604" y="3303"/>
                  </a:cubicBezTo>
                  <a:lnTo>
                    <a:pt x="360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4063746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1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3" name="Google Shape;1903;p31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1904" name="Google Shape;1904;p31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5" name="Google Shape;1905;p31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6" name="Google Shape;1906;p31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7" name="Google Shape;1907;p31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8" name="Google Shape;1908;p31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9" name="Google Shape;1909;p31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0" name="Google Shape;1910;p31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1" name="Google Shape;1911;p31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2" name="Google Shape;1912;p31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3" name="Google Shape;1913;p31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4" name="Google Shape;1914;p31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5" name="Google Shape;1915;p31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6" name="Google Shape;1916;p31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7" name="Google Shape;1917;p31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8" name="Google Shape;1918;p31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9" name="Google Shape;1919;p31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0" name="Google Shape;1920;p31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1" name="Google Shape;1921;p31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2" name="Google Shape;1922;p31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3" name="Google Shape;1923;p31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4" name="Google Shape;1924;p31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5" name="Google Shape;1925;p31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6" name="Google Shape;1926;p31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7" name="Google Shape;1927;p31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928" name="Google Shape;1928;p31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29" name="Google Shape;1929;p31"/>
          <p:cNvSpPr txBox="1">
            <a:spLocks noGrp="1"/>
          </p:cNvSpPr>
          <p:nvPr>
            <p:ph type="subTitle" idx="1"/>
          </p:nvPr>
        </p:nvSpPr>
        <p:spPr>
          <a:xfrm>
            <a:off x="1658567" y="1754767"/>
            <a:ext cx="3920400" cy="100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30" name="Google Shape;1930;p31"/>
          <p:cNvSpPr txBox="1">
            <a:spLocks noGrp="1"/>
          </p:cNvSpPr>
          <p:nvPr>
            <p:ph type="body" idx="2"/>
          </p:nvPr>
        </p:nvSpPr>
        <p:spPr>
          <a:xfrm>
            <a:off x="2062017" y="3759200"/>
            <a:ext cx="4006000" cy="2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867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31" name="Google Shape;1931;p31"/>
          <p:cNvSpPr txBox="1">
            <a:spLocks noGrp="1"/>
          </p:cNvSpPr>
          <p:nvPr>
            <p:ph type="body" idx="3"/>
          </p:nvPr>
        </p:nvSpPr>
        <p:spPr>
          <a:xfrm>
            <a:off x="6118784" y="3759000"/>
            <a:ext cx="4011200" cy="2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●"/>
              <a:defRPr sz="1867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32" name="Google Shape;1932;p31"/>
          <p:cNvSpPr txBox="1">
            <a:spLocks noGrp="1"/>
          </p:cNvSpPr>
          <p:nvPr>
            <p:ph type="subTitle" idx="4"/>
          </p:nvPr>
        </p:nvSpPr>
        <p:spPr>
          <a:xfrm>
            <a:off x="5207000" y="2871671"/>
            <a:ext cx="1778000" cy="633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3067" b="1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1933" name="Google Shape;1933;p31"/>
          <p:cNvGrpSpPr/>
          <p:nvPr/>
        </p:nvGrpSpPr>
        <p:grpSpPr>
          <a:xfrm>
            <a:off x="10601359" y="5630957"/>
            <a:ext cx="1110536" cy="1183027"/>
            <a:chOff x="2293493" y="3811393"/>
            <a:chExt cx="832902" cy="887270"/>
          </a:xfrm>
        </p:grpSpPr>
        <p:sp>
          <p:nvSpPr>
            <p:cNvPr id="1934" name="Google Shape;1934;p31"/>
            <p:cNvSpPr/>
            <p:nvPr/>
          </p:nvSpPr>
          <p:spPr>
            <a:xfrm>
              <a:off x="2293493" y="3811393"/>
              <a:ext cx="832902" cy="710432"/>
            </a:xfrm>
            <a:custGeom>
              <a:avLst/>
              <a:gdLst/>
              <a:ahLst/>
              <a:cxnLst/>
              <a:rect l="l" t="t" r="r" b="b"/>
              <a:pathLst>
                <a:path w="31454" h="26829" extrusionOk="0">
                  <a:moveTo>
                    <a:pt x="9722" y="1"/>
                  </a:moveTo>
                  <a:lnTo>
                    <a:pt x="1" y="25059"/>
                  </a:lnTo>
                  <a:lnTo>
                    <a:pt x="4507" y="26829"/>
                  </a:lnTo>
                  <a:cubicBezTo>
                    <a:pt x="10501" y="18452"/>
                    <a:pt x="20127" y="12813"/>
                    <a:pt x="30321" y="11374"/>
                  </a:cubicBezTo>
                  <a:lnTo>
                    <a:pt x="31453" y="8424"/>
                  </a:lnTo>
                  <a:lnTo>
                    <a:pt x="29070" y="7504"/>
                  </a:lnTo>
                  <a:lnTo>
                    <a:pt x="28598" y="8684"/>
                  </a:lnTo>
                  <a:cubicBezTo>
                    <a:pt x="29131" y="9299"/>
                    <a:pt x="28649" y="10163"/>
                    <a:pt x="27957" y="10163"/>
                  </a:cubicBezTo>
                  <a:cubicBezTo>
                    <a:pt x="27852" y="10163"/>
                    <a:pt x="27742" y="10143"/>
                    <a:pt x="27631" y="10100"/>
                  </a:cubicBezTo>
                  <a:cubicBezTo>
                    <a:pt x="26758" y="9769"/>
                    <a:pt x="26923" y="8495"/>
                    <a:pt x="27843" y="8401"/>
                  </a:cubicBezTo>
                  <a:lnTo>
                    <a:pt x="28315" y="7221"/>
                  </a:lnTo>
                  <a:lnTo>
                    <a:pt x="26380" y="6466"/>
                  </a:lnTo>
                  <a:lnTo>
                    <a:pt x="25908" y="7646"/>
                  </a:lnTo>
                  <a:cubicBezTo>
                    <a:pt x="26438" y="8236"/>
                    <a:pt x="25965" y="9108"/>
                    <a:pt x="25265" y="9108"/>
                  </a:cubicBezTo>
                  <a:cubicBezTo>
                    <a:pt x="25154" y="9108"/>
                    <a:pt x="25037" y="9086"/>
                    <a:pt x="24917" y="9038"/>
                  </a:cubicBezTo>
                  <a:cubicBezTo>
                    <a:pt x="24068" y="8707"/>
                    <a:pt x="24233" y="7433"/>
                    <a:pt x="25153" y="7339"/>
                  </a:cubicBezTo>
                  <a:lnTo>
                    <a:pt x="25625" y="6159"/>
                  </a:lnTo>
                  <a:lnTo>
                    <a:pt x="23667" y="5404"/>
                  </a:lnTo>
                  <a:lnTo>
                    <a:pt x="23218" y="6584"/>
                  </a:lnTo>
                  <a:cubicBezTo>
                    <a:pt x="23751" y="7199"/>
                    <a:pt x="23269" y="8063"/>
                    <a:pt x="22562" y="8063"/>
                  </a:cubicBezTo>
                  <a:cubicBezTo>
                    <a:pt x="22454" y="8063"/>
                    <a:pt x="22342" y="8043"/>
                    <a:pt x="22227" y="8000"/>
                  </a:cubicBezTo>
                  <a:cubicBezTo>
                    <a:pt x="21354" y="7669"/>
                    <a:pt x="21543" y="6395"/>
                    <a:pt x="22463" y="6301"/>
                  </a:cubicBezTo>
                  <a:lnTo>
                    <a:pt x="22912" y="5121"/>
                  </a:lnTo>
                  <a:lnTo>
                    <a:pt x="20977" y="4366"/>
                  </a:lnTo>
                  <a:lnTo>
                    <a:pt x="20505" y="5546"/>
                  </a:lnTo>
                  <a:cubicBezTo>
                    <a:pt x="21039" y="6141"/>
                    <a:pt x="20554" y="7023"/>
                    <a:pt x="19858" y="7023"/>
                  </a:cubicBezTo>
                  <a:cubicBezTo>
                    <a:pt x="19755" y="7023"/>
                    <a:pt x="19647" y="7004"/>
                    <a:pt x="19538" y="6961"/>
                  </a:cubicBezTo>
                  <a:cubicBezTo>
                    <a:pt x="18665" y="6607"/>
                    <a:pt x="18830" y="5357"/>
                    <a:pt x="19750" y="5262"/>
                  </a:cubicBezTo>
                  <a:lnTo>
                    <a:pt x="20222" y="4083"/>
                  </a:lnTo>
                  <a:lnTo>
                    <a:pt x="18287" y="3304"/>
                  </a:lnTo>
                  <a:lnTo>
                    <a:pt x="17815" y="4484"/>
                  </a:lnTo>
                  <a:cubicBezTo>
                    <a:pt x="18348" y="5099"/>
                    <a:pt x="17866" y="5963"/>
                    <a:pt x="17158" y="5963"/>
                  </a:cubicBezTo>
                  <a:cubicBezTo>
                    <a:pt x="17051" y="5963"/>
                    <a:pt x="16939" y="5943"/>
                    <a:pt x="16824" y="5900"/>
                  </a:cubicBezTo>
                  <a:cubicBezTo>
                    <a:pt x="15975" y="5569"/>
                    <a:pt x="16140" y="4295"/>
                    <a:pt x="17060" y="4201"/>
                  </a:cubicBezTo>
                  <a:lnTo>
                    <a:pt x="17532" y="3021"/>
                  </a:lnTo>
                  <a:lnTo>
                    <a:pt x="15574" y="2266"/>
                  </a:lnTo>
                  <a:lnTo>
                    <a:pt x="15125" y="3446"/>
                  </a:lnTo>
                  <a:cubicBezTo>
                    <a:pt x="15659" y="4041"/>
                    <a:pt x="15174" y="4923"/>
                    <a:pt x="14463" y="4923"/>
                  </a:cubicBezTo>
                  <a:cubicBezTo>
                    <a:pt x="14358" y="4923"/>
                    <a:pt x="14247" y="4904"/>
                    <a:pt x="14134" y="4861"/>
                  </a:cubicBezTo>
                  <a:cubicBezTo>
                    <a:pt x="13261" y="4507"/>
                    <a:pt x="13450" y="3257"/>
                    <a:pt x="14370" y="3162"/>
                  </a:cubicBezTo>
                  <a:lnTo>
                    <a:pt x="14819" y="1983"/>
                  </a:lnTo>
                  <a:lnTo>
                    <a:pt x="12884" y="1228"/>
                  </a:lnTo>
                  <a:lnTo>
                    <a:pt x="12412" y="2407"/>
                  </a:lnTo>
                  <a:cubicBezTo>
                    <a:pt x="12941" y="2998"/>
                    <a:pt x="12469" y="3870"/>
                    <a:pt x="11783" y="3870"/>
                  </a:cubicBezTo>
                  <a:cubicBezTo>
                    <a:pt x="11675" y="3870"/>
                    <a:pt x="11561" y="3848"/>
                    <a:pt x="11444" y="3800"/>
                  </a:cubicBezTo>
                  <a:cubicBezTo>
                    <a:pt x="10571" y="3469"/>
                    <a:pt x="10737" y="2195"/>
                    <a:pt x="11657" y="2101"/>
                  </a:cubicBezTo>
                  <a:lnTo>
                    <a:pt x="12129" y="921"/>
                  </a:lnTo>
                  <a:lnTo>
                    <a:pt x="972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5" name="Google Shape;1935;p31"/>
            <p:cNvSpPr/>
            <p:nvPr/>
          </p:nvSpPr>
          <p:spPr>
            <a:xfrm>
              <a:off x="2412840" y="4112554"/>
              <a:ext cx="683555" cy="586108"/>
            </a:xfrm>
            <a:custGeom>
              <a:avLst/>
              <a:gdLst/>
              <a:ahLst/>
              <a:cxnLst/>
              <a:rect l="l" t="t" r="r" b="b"/>
              <a:pathLst>
                <a:path w="25814" h="22134" extrusionOk="0">
                  <a:moveTo>
                    <a:pt x="25814" y="1"/>
                  </a:moveTo>
                  <a:cubicBezTo>
                    <a:pt x="15620" y="1440"/>
                    <a:pt x="5994" y="7079"/>
                    <a:pt x="0" y="15456"/>
                  </a:cubicBezTo>
                  <a:lnTo>
                    <a:pt x="17225" y="22133"/>
                  </a:lnTo>
                  <a:lnTo>
                    <a:pt x="258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6" name="Google Shape;1936;p31"/>
            <p:cNvSpPr/>
            <p:nvPr/>
          </p:nvSpPr>
          <p:spPr>
            <a:xfrm>
              <a:off x="2522177" y="4017596"/>
              <a:ext cx="482386" cy="199341"/>
            </a:xfrm>
            <a:custGeom>
              <a:avLst/>
              <a:gdLst/>
              <a:ahLst/>
              <a:cxnLst/>
              <a:rect l="l" t="t" r="r" b="b"/>
              <a:pathLst>
                <a:path w="18217" h="7528" extrusionOk="0">
                  <a:moveTo>
                    <a:pt x="213" y="0"/>
                  </a:moveTo>
                  <a:lnTo>
                    <a:pt x="1" y="543"/>
                  </a:lnTo>
                  <a:lnTo>
                    <a:pt x="18004" y="7527"/>
                  </a:lnTo>
                  <a:lnTo>
                    <a:pt x="18216" y="6984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7" name="Google Shape;1937;p31"/>
            <p:cNvSpPr/>
            <p:nvPr/>
          </p:nvSpPr>
          <p:spPr>
            <a:xfrm>
              <a:off x="2489076" y="4102571"/>
              <a:ext cx="482360" cy="199950"/>
            </a:xfrm>
            <a:custGeom>
              <a:avLst/>
              <a:gdLst/>
              <a:ahLst/>
              <a:cxnLst/>
              <a:rect l="l" t="t" r="r" b="b"/>
              <a:pathLst>
                <a:path w="18216" h="7551" extrusionOk="0">
                  <a:moveTo>
                    <a:pt x="212" y="0"/>
                  </a:moveTo>
                  <a:lnTo>
                    <a:pt x="0" y="566"/>
                  </a:lnTo>
                  <a:lnTo>
                    <a:pt x="18003" y="7551"/>
                  </a:lnTo>
                  <a:lnTo>
                    <a:pt x="18216" y="6984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8" name="Google Shape;1938;p31"/>
            <p:cNvSpPr/>
            <p:nvPr/>
          </p:nvSpPr>
          <p:spPr>
            <a:xfrm>
              <a:off x="2455950" y="4188156"/>
              <a:ext cx="482995" cy="199341"/>
            </a:xfrm>
            <a:custGeom>
              <a:avLst/>
              <a:gdLst/>
              <a:ahLst/>
              <a:cxnLst/>
              <a:rect l="l" t="t" r="r" b="b"/>
              <a:pathLst>
                <a:path w="18240" h="7528" extrusionOk="0">
                  <a:moveTo>
                    <a:pt x="213" y="1"/>
                  </a:moveTo>
                  <a:lnTo>
                    <a:pt x="0" y="543"/>
                  </a:lnTo>
                  <a:lnTo>
                    <a:pt x="18027" y="7528"/>
                  </a:lnTo>
                  <a:lnTo>
                    <a:pt x="18240" y="6985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9" name="Google Shape;1939;p31"/>
            <p:cNvSpPr/>
            <p:nvPr/>
          </p:nvSpPr>
          <p:spPr>
            <a:xfrm>
              <a:off x="2422823" y="4273131"/>
              <a:ext cx="483022" cy="199341"/>
            </a:xfrm>
            <a:custGeom>
              <a:avLst/>
              <a:gdLst/>
              <a:ahLst/>
              <a:cxnLst/>
              <a:rect l="l" t="t" r="r" b="b"/>
              <a:pathLst>
                <a:path w="18241" h="7528" extrusionOk="0">
                  <a:moveTo>
                    <a:pt x="213" y="1"/>
                  </a:moveTo>
                  <a:lnTo>
                    <a:pt x="1" y="543"/>
                  </a:lnTo>
                  <a:lnTo>
                    <a:pt x="18028" y="7528"/>
                  </a:lnTo>
                  <a:lnTo>
                    <a:pt x="18240" y="6985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0" name="Google Shape;1940;p31"/>
            <p:cNvSpPr/>
            <p:nvPr/>
          </p:nvSpPr>
          <p:spPr>
            <a:xfrm>
              <a:off x="2390331" y="4358107"/>
              <a:ext cx="482386" cy="199977"/>
            </a:xfrm>
            <a:custGeom>
              <a:avLst/>
              <a:gdLst/>
              <a:ahLst/>
              <a:cxnLst/>
              <a:rect l="l" t="t" r="r" b="b"/>
              <a:pathLst>
                <a:path w="18217" h="7552" extrusionOk="0">
                  <a:moveTo>
                    <a:pt x="213" y="1"/>
                  </a:moveTo>
                  <a:lnTo>
                    <a:pt x="1" y="543"/>
                  </a:lnTo>
                  <a:lnTo>
                    <a:pt x="18004" y="7551"/>
                  </a:lnTo>
                  <a:lnTo>
                    <a:pt x="18216" y="6985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41" name="Google Shape;1941;p31"/>
          <p:cNvGrpSpPr/>
          <p:nvPr/>
        </p:nvGrpSpPr>
        <p:grpSpPr>
          <a:xfrm flipH="1">
            <a:off x="41464" y="5054298"/>
            <a:ext cx="1524541" cy="1686181"/>
            <a:chOff x="6758394" y="3187198"/>
            <a:chExt cx="1143406" cy="1264636"/>
          </a:xfrm>
        </p:grpSpPr>
        <p:sp>
          <p:nvSpPr>
            <p:cNvPr id="1942" name="Google Shape;1942;p31"/>
            <p:cNvSpPr/>
            <p:nvPr/>
          </p:nvSpPr>
          <p:spPr>
            <a:xfrm>
              <a:off x="6758394" y="3187198"/>
              <a:ext cx="1143406" cy="1131570"/>
            </a:xfrm>
            <a:custGeom>
              <a:avLst/>
              <a:gdLst/>
              <a:ahLst/>
              <a:cxnLst/>
              <a:rect l="l" t="t" r="r" b="b"/>
              <a:pathLst>
                <a:path w="43180" h="42733" extrusionOk="0">
                  <a:moveTo>
                    <a:pt x="7315" y="1"/>
                  </a:moveTo>
                  <a:lnTo>
                    <a:pt x="0" y="41411"/>
                  </a:lnTo>
                  <a:lnTo>
                    <a:pt x="7433" y="42732"/>
                  </a:lnTo>
                  <a:cubicBezTo>
                    <a:pt x="14087" y="28079"/>
                    <a:pt x="27135" y="16518"/>
                    <a:pt x="42330" y="11209"/>
                  </a:cubicBezTo>
                  <a:lnTo>
                    <a:pt x="43180" y="6348"/>
                  </a:lnTo>
                  <a:lnTo>
                    <a:pt x="39239" y="5640"/>
                  </a:lnTo>
                  <a:lnTo>
                    <a:pt x="38909" y="7599"/>
                  </a:lnTo>
                  <a:cubicBezTo>
                    <a:pt x="39967" y="8436"/>
                    <a:pt x="39336" y="10078"/>
                    <a:pt x="38094" y="10078"/>
                  </a:cubicBezTo>
                  <a:cubicBezTo>
                    <a:pt x="38007" y="10078"/>
                    <a:pt x="37916" y="10070"/>
                    <a:pt x="37824" y="10053"/>
                  </a:cubicBezTo>
                  <a:cubicBezTo>
                    <a:pt x="36408" y="9817"/>
                    <a:pt x="36266" y="7811"/>
                    <a:pt x="37658" y="7386"/>
                  </a:cubicBezTo>
                  <a:lnTo>
                    <a:pt x="37989" y="5428"/>
                  </a:lnTo>
                  <a:lnTo>
                    <a:pt x="34803" y="4862"/>
                  </a:lnTo>
                  <a:lnTo>
                    <a:pt x="34449" y="6820"/>
                  </a:lnTo>
                  <a:cubicBezTo>
                    <a:pt x="35514" y="7641"/>
                    <a:pt x="34869" y="9295"/>
                    <a:pt x="33612" y="9295"/>
                  </a:cubicBezTo>
                  <a:cubicBezTo>
                    <a:pt x="33532" y="9295"/>
                    <a:pt x="33449" y="9288"/>
                    <a:pt x="33364" y="9274"/>
                  </a:cubicBezTo>
                  <a:cubicBezTo>
                    <a:pt x="31948" y="9014"/>
                    <a:pt x="31807" y="7032"/>
                    <a:pt x="33199" y="6608"/>
                  </a:cubicBezTo>
                  <a:lnTo>
                    <a:pt x="33553" y="4626"/>
                  </a:lnTo>
                  <a:lnTo>
                    <a:pt x="30344" y="4059"/>
                  </a:lnTo>
                  <a:lnTo>
                    <a:pt x="29990" y="6041"/>
                  </a:lnTo>
                  <a:cubicBezTo>
                    <a:pt x="31070" y="6857"/>
                    <a:pt x="30420" y="8497"/>
                    <a:pt x="29175" y="8497"/>
                  </a:cubicBezTo>
                  <a:cubicBezTo>
                    <a:pt x="29088" y="8497"/>
                    <a:pt x="28998" y="8489"/>
                    <a:pt x="28905" y="8472"/>
                  </a:cubicBezTo>
                  <a:cubicBezTo>
                    <a:pt x="27489" y="8236"/>
                    <a:pt x="27371" y="6254"/>
                    <a:pt x="28739" y="5805"/>
                  </a:cubicBezTo>
                  <a:lnTo>
                    <a:pt x="29093" y="3847"/>
                  </a:lnTo>
                  <a:lnTo>
                    <a:pt x="25884" y="3281"/>
                  </a:lnTo>
                  <a:lnTo>
                    <a:pt x="25530" y="5239"/>
                  </a:lnTo>
                  <a:cubicBezTo>
                    <a:pt x="26612" y="6056"/>
                    <a:pt x="25980" y="7718"/>
                    <a:pt x="24736" y="7718"/>
                  </a:cubicBezTo>
                  <a:cubicBezTo>
                    <a:pt x="24650" y="7718"/>
                    <a:pt x="24561" y="7710"/>
                    <a:pt x="24469" y="7693"/>
                  </a:cubicBezTo>
                  <a:cubicBezTo>
                    <a:pt x="23029" y="7434"/>
                    <a:pt x="22911" y="5452"/>
                    <a:pt x="24280" y="5027"/>
                  </a:cubicBezTo>
                  <a:lnTo>
                    <a:pt x="24634" y="3045"/>
                  </a:lnTo>
                  <a:lnTo>
                    <a:pt x="21425" y="2478"/>
                  </a:lnTo>
                  <a:lnTo>
                    <a:pt x="21095" y="4460"/>
                  </a:lnTo>
                  <a:cubicBezTo>
                    <a:pt x="22159" y="5281"/>
                    <a:pt x="21514" y="6935"/>
                    <a:pt x="20258" y="6935"/>
                  </a:cubicBezTo>
                  <a:cubicBezTo>
                    <a:pt x="20177" y="6935"/>
                    <a:pt x="20094" y="6929"/>
                    <a:pt x="20009" y="6914"/>
                  </a:cubicBezTo>
                  <a:cubicBezTo>
                    <a:pt x="18593" y="6655"/>
                    <a:pt x="18452" y="4673"/>
                    <a:pt x="19844" y="4225"/>
                  </a:cubicBezTo>
                  <a:lnTo>
                    <a:pt x="20174" y="2266"/>
                  </a:lnTo>
                  <a:lnTo>
                    <a:pt x="16989" y="1700"/>
                  </a:lnTo>
                  <a:lnTo>
                    <a:pt x="16611" y="3682"/>
                  </a:lnTo>
                  <a:cubicBezTo>
                    <a:pt x="17670" y="4498"/>
                    <a:pt x="17039" y="6137"/>
                    <a:pt x="15797" y="6137"/>
                  </a:cubicBezTo>
                  <a:cubicBezTo>
                    <a:pt x="15709" y="6137"/>
                    <a:pt x="15619" y="6129"/>
                    <a:pt x="15526" y="6112"/>
                  </a:cubicBezTo>
                  <a:cubicBezTo>
                    <a:pt x="14110" y="5876"/>
                    <a:pt x="13969" y="3894"/>
                    <a:pt x="15361" y="3446"/>
                  </a:cubicBezTo>
                  <a:lnTo>
                    <a:pt x="15715" y="1487"/>
                  </a:lnTo>
                  <a:lnTo>
                    <a:pt x="12506" y="921"/>
                  </a:lnTo>
                  <a:lnTo>
                    <a:pt x="12152" y="2880"/>
                  </a:lnTo>
                  <a:cubicBezTo>
                    <a:pt x="13233" y="3696"/>
                    <a:pt x="12581" y="5358"/>
                    <a:pt x="11334" y="5358"/>
                  </a:cubicBezTo>
                  <a:cubicBezTo>
                    <a:pt x="11248" y="5358"/>
                    <a:pt x="11158" y="5350"/>
                    <a:pt x="11067" y="5334"/>
                  </a:cubicBezTo>
                  <a:cubicBezTo>
                    <a:pt x="9651" y="5074"/>
                    <a:pt x="9533" y="3092"/>
                    <a:pt x="10901" y="2667"/>
                  </a:cubicBezTo>
                  <a:lnTo>
                    <a:pt x="11255" y="685"/>
                  </a:lnTo>
                  <a:lnTo>
                    <a:pt x="73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3" name="Google Shape;1943;p31"/>
            <p:cNvSpPr/>
            <p:nvPr/>
          </p:nvSpPr>
          <p:spPr>
            <a:xfrm>
              <a:off x="6955196" y="3483990"/>
              <a:ext cx="924126" cy="967844"/>
            </a:xfrm>
            <a:custGeom>
              <a:avLst/>
              <a:gdLst/>
              <a:ahLst/>
              <a:cxnLst/>
              <a:rect l="l" t="t" r="r" b="b"/>
              <a:pathLst>
                <a:path w="34899" h="36550" extrusionOk="0">
                  <a:moveTo>
                    <a:pt x="34898" y="1"/>
                  </a:moveTo>
                  <a:lnTo>
                    <a:pt x="34898" y="1"/>
                  </a:lnTo>
                  <a:cubicBezTo>
                    <a:pt x="19703" y="5310"/>
                    <a:pt x="6655" y="16871"/>
                    <a:pt x="1" y="31524"/>
                  </a:cubicBezTo>
                  <a:lnTo>
                    <a:pt x="28433" y="36550"/>
                  </a:lnTo>
                  <a:lnTo>
                    <a:pt x="3489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4" name="Google Shape;1944;p31"/>
            <p:cNvSpPr/>
            <p:nvPr/>
          </p:nvSpPr>
          <p:spPr>
            <a:xfrm>
              <a:off x="6974579" y="3510868"/>
              <a:ext cx="791646" cy="163090"/>
            </a:xfrm>
            <a:custGeom>
              <a:avLst/>
              <a:gdLst/>
              <a:ahLst/>
              <a:cxnLst/>
              <a:rect l="l" t="t" r="r" b="b"/>
              <a:pathLst>
                <a:path w="29896" h="6159" extrusionOk="0">
                  <a:moveTo>
                    <a:pt x="166" y="0"/>
                  </a:moveTo>
                  <a:lnTo>
                    <a:pt x="0" y="897"/>
                  </a:lnTo>
                  <a:lnTo>
                    <a:pt x="29754" y="6159"/>
                  </a:lnTo>
                  <a:lnTo>
                    <a:pt x="29896" y="5239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5" name="Google Shape;1945;p31"/>
            <p:cNvSpPr/>
            <p:nvPr/>
          </p:nvSpPr>
          <p:spPr>
            <a:xfrm>
              <a:off x="6948946" y="3650816"/>
              <a:ext cx="791673" cy="163117"/>
            </a:xfrm>
            <a:custGeom>
              <a:avLst/>
              <a:gdLst/>
              <a:ahLst/>
              <a:cxnLst/>
              <a:rect l="l" t="t" r="r" b="b"/>
              <a:pathLst>
                <a:path w="29897" h="6160" extrusionOk="0">
                  <a:moveTo>
                    <a:pt x="166" y="1"/>
                  </a:moveTo>
                  <a:lnTo>
                    <a:pt x="1" y="897"/>
                  </a:lnTo>
                  <a:lnTo>
                    <a:pt x="29755" y="6159"/>
                  </a:lnTo>
                  <a:lnTo>
                    <a:pt x="29896" y="5262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6" name="Google Shape;1946;p31"/>
            <p:cNvSpPr/>
            <p:nvPr/>
          </p:nvSpPr>
          <p:spPr>
            <a:xfrm>
              <a:off x="6924584" y="3791401"/>
              <a:ext cx="791646" cy="163117"/>
            </a:xfrm>
            <a:custGeom>
              <a:avLst/>
              <a:gdLst/>
              <a:ahLst/>
              <a:cxnLst/>
              <a:rect l="l" t="t" r="r" b="b"/>
              <a:pathLst>
                <a:path w="29896" h="6160" extrusionOk="0">
                  <a:moveTo>
                    <a:pt x="166" y="1"/>
                  </a:moveTo>
                  <a:lnTo>
                    <a:pt x="1" y="921"/>
                  </a:lnTo>
                  <a:lnTo>
                    <a:pt x="29731" y="6159"/>
                  </a:lnTo>
                  <a:lnTo>
                    <a:pt x="29896" y="5262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7" name="Google Shape;1947;p31"/>
            <p:cNvSpPr/>
            <p:nvPr/>
          </p:nvSpPr>
          <p:spPr>
            <a:xfrm>
              <a:off x="6899587" y="3931985"/>
              <a:ext cx="791673" cy="163090"/>
            </a:xfrm>
            <a:custGeom>
              <a:avLst/>
              <a:gdLst/>
              <a:ahLst/>
              <a:cxnLst/>
              <a:rect l="l" t="t" r="r" b="b"/>
              <a:pathLst>
                <a:path w="29897" h="6159" extrusionOk="0">
                  <a:moveTo>
                    <a:pt x="166" y="1"/>
                  </a:moveTo>
                  <a:lnTo>
                    <a:pt x="1" y="921"/>
                  </a:lnTo>
                  <a:lnTo>
                    <a:pt x="29755" y="6159"/>
                  </a:lnTo>
                  <a:lnTo>
                    <a:pt x="29896" y="5262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8" name="Google Shape;1948;p31"/>
            <p:cNvSpPr/>
            <p:nvPr/>
          </p:nvSpPr>
          <p:spPr>
            <a:xfrm>
              <a:off x="6874616" y="4073205"/>
              <a:ext cx="792255" cy="162455"/>
            </a:xfrm>
            <a:custGeom>
              <a:avLst/>
              <a:gdLst/>
              <a:ahLst/>
              <a:cxnLst/>
              <a:rect l="l" t="t" r="r" b="b"/>
              <a:pathLst>
                <a:path w="29919" h="6135" extrusionOk="0">
                  <a:moveTo>
                    <a:pt x="165" y="0"/>
                  </a:moveTo>
                  <a:lnTo>
                    <a:pt x="0" y="897"/>
                  </a:lnTo>
                  <a:lnTo>
                    <a:pt x="29754" y="6135"/>
                  </a:lnTo>
                  <a:lnTo>
                    <a:pt x="29919" y="5238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49" name="Google Shape;1949;p31"/>
          <p:cNvGrpSpPr/>
          <p:nvPr/>
        </p:nvGrpSpPr>
        <p:grpSpPr>
          <a:xfrm>
            <a:off x="9962117" y="5109969"/>
            <a:ext cx="981420" cy="1768659"/>
            <a:chOff x="1672423" y="3253452"/>
            <a:chExt cx="736065" cy="1326494"/>
          </a:xfrm>
        </p:grpSpPr>
        <p:sp>
          <p:nvSpPr>
            <p:cNvPr id="1950" name="Google Shape;1950;p31"/>
            <p:cNvSpPr/>
            <p:nvPr/>
          </p:nvSpPr>
          <p:spPr>
            <a:xfrm>
              <a:off x="1695567" y="3610513"/>
              <a:ext cx="712921" cy="969433"/>
            </a:xfrm>
            <a:custGeom>
              <a:avLst/>
              <a:gdLst/>
              <a:ahLst/>
              <a:cxnLst/>
              <a:rect l="l" t="t" r="r" b="b"/>
              <a:pathLst>
                <a:path w="26923" h="36610" extrusionOk="0">
                  <a:moveTo>
                    <a:pt x="13761" y="14426"/>
                  </a:moveTo>
                  <a:cubicBezTo>
                    <a:pt x="13838" y="14426"/>
                    <a:pt x="13915" y="14427"/>
                    <a:pt x="13992" y="14429"/>
                  </a:cubicBezTo>
                  <a:cubicBezTo>
                    <a:pt x="17814" y="14500"/>
                    <a:pt x="21212" y="16860"/>
                    <a:pt x="22604" y="20423"/>
                  </a:cubicBezTo>
                  <a:cubicBezTo>
                    <a:pt x="24492" y="25260"/>
                    <a:pt x="22085" y="30757"/>
                    <a:pt x="17248" y="32645"/>
                  </a:cubicBezTo>
                  <a:cubicBezTo>
                    <a:pt x="16071" y="33102"/>
                    <a:pt x="14899" y="33312"/>
                    <a:pt x="13768" y="33312"/>
                  </a:cubicBezTo>
                  <a:cubicBezTo>
                    <a:pt x="7373" y="33312"/>
                    <a:pt x="2300" y="26605"/>
                    <a:pt x="5167" y="20069"/>
                  </a:cubicBezTo>
                  <a:cubicBezTo>
                    <a:pt x="6670" y="16647"/>
                    <a:pt x="10052" y="14426"/>
                    <a:pt x="13761" y="14426"/>
                  </a:cubicBezTo>
                  <a:close/>
                  <a:moveTo>
                    <a:pt x="8578" y="1"/>
                  </a:moveTo>
                  <a:cubicBezTo>
                    <a:pt x="8353" y="1"/>
                    <a:pt x="8125" y="42"/>
                    <a:pt x="7904" y="131"/>
                  </a:cubicBezTo>
                  <a:lnTo>
                    <a:pt x="2053" y="2419"/>
                  </a:lnTo>
                  <a:cubicBezTo>
                    <a:pt x="103" y="3267"/>
                    <a:pt x="933" y="6000"/>
                    <a:pt x="2746" y="6000"/>
                  </a:cubicBezTo>
                  <a:cubicBezTo>
                    <a:pt x="2952" y="6000"/>
                    <a:pt x="3170" y="5965"/>
                    <a:pt x="3398" y="5888"/>
                  </a:cubicBezTo>
                  <a:lnTo>
                    <a:pt x="3704" y="5770"/>
                  </a:lnTo>
                  <a:lnTo>
                    <a:pt x="6701" y="13415"/>
                  </a:lnTo>
                  <a:cubicBezTo>
                    <a:pt x="2053" y="16553"/>
                    <a:pt x="0" y="22334"/>
                    <a:pt x="1652" y="27666"/>
                  </a:cubicBezTo>
                  <a:cubicBezTo>
                    <a:pt x="3293" y="32988"/>
                    <a:pt x="8195" y="36609"/>
                    <a:pt x="13743" y="36609"/>
                  </a:cubicBezTo>
                  <a:cubicBezTo>
                    <a:pt x="13779" y="36609"/>
                    <a:pt x="13815" y="36609"/>
                    <a:pt x="13850" y="36609"/>
                  </a:cubicBezTo>
                  <a:cubicBezTo>
                    <a:pt x="18711" y="36609"/>
                    <a:pt x="23147" y="33825"/>
                    <a:pt x="25247" y="29436"/>
                  </a:cubicBezTo>
                  <a:cubicBezTo>
                    <a:pt x="26781" y="26251"/>
                    <a:pt x="26922" y="22593"/>
                    <a:pt x="25648" y="19314"/>
                  </a:cubicBezTo>
                  <a:cubicBezTo>
                    <a:pt x="23736" y="14376"/>
                    <a:pt x="19018" y="11216"/>
                    <a:pt x="13859" y="11216"/>
                  </a:cubicBezTo>
                  <a:cubicBezTo>
                    <a:pt x="13224" y="11216"/>
                    <a:pt x="12583" y="11264"/>
                    <a:pt x="11939" y="11362"/>
                  </a:cubicBezTo>
                  <a:lnTo>
                    <a:pt x="8943" y="3717"/>
                  </a:lnTo>
                  <a:lnTo>
                    <a:pt x="9249" y="3599"/>
                  </a:lnTo>
                  <a:cubicBezTo>
                    <a:pt x="10193" y="3222"/>
                    <a:pt x="10689" y="2160"/>
                    <a:pt x="10311" y="1192"/>
                  </a:cubicBezTo>
                  <a:cubicBezTo>
                    <a:pt x="10022" y="451"/>
                    <a:pt x="9317" y="1"/>
                    <a:pt x="857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1" name="Google Shape;1951;p31"/>
            <p:cNvSpPr/>
            <p:nvPr/>
          </p:nvSpPr>
          <p:spPr>
            <a:xfrm>
              <a:off x="1744291" y="3707670"/>
              <a:ext cx="629827" cy="814684"/>
            </a:xfrm>
            <a:custGeom>
              <a:avLst/>
              <a:gdLst/>
              <a:ahLst/>
              <a:cxnLst/>
              <a:rect l="l" t="t" r="r" b="b"/>
              <a:pathLst>
                <a:path w="23785" h="30766" extrusionOk="0">
                  <a:moveTo>
                    <a:pt x="5097" y="1"/>
                  </a:moveTo>
                  <a:lnTo>
                    <a:pt x="3304" y="709"/>
                  </a:lnTo>
                  <a:lnTo>
                    <a:pt x="7221" y="10737"/>
                  </a:lnTo>
                  <a:cubicBezTo>
                    <a:pt x="2171" y="13261"/>
                    <a:pt x="0" y="19325"/>
                    <a:pt x="2289" y="24493"/>
                  </a:cubicBezTo>
                  <a:cubicBezTo>
                    <a:pt x="4028" y="28419"/>
                    <a:pt x="7879" y="30765"/>
                    <a:pt x="11946" y="30765"/>
                  </a:cubicBezTo>
                  <a:cubicBezTo>
                    <a:pt x="13232" y="30765"/>
                    <a:pt x="14540" y="30531"/>
                    <a:pt x="15809" y="30038"/>
                  </a:cubicBezTo>
                  <a:cubicBezTo>
                    <a:pt x="21071" y="27985"/>
                    <a:pt x="23784" y="22157"/>
                    <a:pt x="21968" y="16801"/>
                  </a:cubicBezTo>
                  <a:cubicBezTo>
                    <a:pt x="20477" y="12406"/>
                    <a:pt x="16365" y="9616"/>
                    <a:pt x="11940" y="9616"/>
                  </a:cubicBezTo>
                  <a:cubicBezTo>
                    <a:pt x="10971" y="9616"/>
                    <a:pt x="9988" y="9749"/>
                    <a:pt x="9014" y="10029"/>
                  </a:cubicBezTo>
                  <a:lnTo>
                    <a:pt x="509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2" name="Google Shape;1952;p31"/>
            <p:cNvSpPr/>
            <p:nvPr/>
          </p:nvSpPr>
          <p:spPr>
            <a:xfrm>
              <a:off x="1821931" y="4073205"/>
              <a:ext cx="510958" cy="395293"/>
            </a:xfrm>
            <a:custGeom>
              <a:avLst/>
              <a:gdLst/>
              <a:ahLst/>
              <a:cxnLst/>
              <a:rect l="l" t="t" r="r" b="b"/>
              <a:pathLst>
                <a:path w="19296" h="14928" extrusionOk="0">
                  <a:moveTo>
                    <a:pt x="14128" y="0"/>
                  </a:moveTo>
                  <a:lnTo>
                    <a:pt x="962" y="5144"/>
                  </a:lnTo>
                  <a:cubicBezTo>
                    <a:pt x="0" y="10460"/>
                    <a:pt x="4193" y="14928"/>
                    <a:pt x="9105" y="14928"/>
                  </a:cubicBezTo>
                  <a:cubicBezTo>
                    <a:pt x="10101" y="14928"/>
                    <a:pt x="11127" y="14744"/>
                    <a:pt x="12146" y="14346"/>
                  </a:cubicBezTo>
                  <a:cubicBezTo>
                    <a:pt x="18186" y="11987"/>
                    <a:pt x="19295" y="3917"/>
                    <a:pt x="141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3" name="Google Shape;1953;p31"/>
            <p:cNvSpPr/>
            <p:nvPr/>
          </p:nvSpPr>
          <p:spPr>
            <a:xfrm>
              <a:off x="1921100" y="4295375"/>
              <a:ext cx="48141" cy="42394"/>
            </a:xfrm>
            <a:custGeom>
              <a:avLst/>
              <a:gdLst/>
              <a:ahLst/>
              <a:cxnLst/>
              <a:rect l="l" t="t" r="r" b="b"/>
              <a:pathLst>
                <a:path w="1818" h="1601" extrusionOk="0">
                  <a:moveTo>
                    <a:pt x="901" y="1"/>
                  </a:moveTo>
                  <a:cubicBezTo>
                    <a:pt x="805" y="1"/>
                    <a:pt x="708" y="19"/>
                    <a:pt x="614" y="57"/>
                  </a:cubicBezTo>
                  <a:cubicBezTo>
                    <a:pt x="213" y="222"/>
                    <a:pt x="1" y="671"/>
                    <a:pt x="166" y="1095"/>
                  </a:cubicBezTo>
                  <a:cubicBezTo>
                    <a:pt x="293" y="1403"/>
                    <a:pt x="587" y="1600"/>
                    <a:pt x="908" y="1600"/>
                  </a:cubicBezTo>
                  <a:cubicBezTo>
                    <a:pt x="1006" y="1600"/>
                    <a:pt x="1106" y="1582"/>
                    <a:pt x="1204" y="1544"/>
                  </a:cubicBezTo>
                  <a:cubicBezTo>
                    <a:pt x="1605" y="1379"/>
                    <a:pt x="1818" y="930"/>
                    <a:pt x="1653" y="506"/>
                  </a:cubicBezTo>
                  <a:cubicBezTo>
                    <a:pt x="1526" y="198"/>
                    <a:pt x="1218" y="1"/>
                    <a:pt x="9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4" name="Google Shape;1954;p31"/>
            <p:cNvSpPr/>
            <p:nvPr/>
          </p:nvSpPr>
          <p:spPr>
            <a:xfrm>
              <a:off x="1939239" y="4228141"/>
              <a:ext cx="41256" cy="36357"/>
            </a:xfrm>
            <a:custGeom>
              <a:avLst/>
              <a:gdLst/>
              <a:ahLst/>
              <a:cxnLst/>
              <a:rect l="l" t="t" r="r" b="b"/>
              <a:pathLst>
                <a:path w="1558" h="1373" extrusionOk="0">
                  <a:moveTo>
                    <a:pt x="764" y="1"/>
                  </a:moveTo>
                  <a:cubicBezTo>
                    <a:pt x="683" y="1"/>
                    <a:pt x="600" y="16"/>
                    <a:pt x="519" y="48"/>
                  </a:cubicBezTo>
                  <a:cubicBezTo>
                    <a:pt x="189" y="190"/>
                    <a:pt x="0" y="591"/>
                    <a:pt x="142" y="945"/>
                  </a:cubicBezTo>
                  <a:cubicBezTo>
                    <a:pt x="249" y="1213"/>
                    <a:pt x="505" y="1373"/>
                    <a:pt x="777" y="1373"/>
                  </a:cubicBezTo>
                  <a:cubicBezTo>
                    <a:pt x="864" y="1373"/>
                    <a:pt x="953" y="1356"/>
                    <a:pt x="1038" y="1322"/>
                  </a:cubicBezTo>
                  <a:cubicBezTo>
                    <a:pt x="1369" y="1181"/>
                    <a:pt x="1557" y="803"/>
                    <a:pt x="1416" y="449"/>
                  </a:cubicBezTo>
                  <a:cubicBezTo>
                    <a:pt x="1306" y="176"/>
                    <a:pt x="1042" y="1"/>
                    <a:pt x="7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5" name="Google Shape;1955;p31"/>
            <p:cNvSpPr/>
            <p:nvPr/>
          </p:nvSpPr>
          <p:spPr>
            <a:xfrm>
              <a:off x="1976099" y="4277262"/>
              <a:ext cx="28757" cy="25500"/>
            </a:xfrm>
            <a:custGeom>
              <a:avLst/>
              <a:gdLst/>
              <a:ahLst/>
              <a:cxnLst/>
              <a:rect l="l" t="t" r="r" b="b"/>
              <a:pathLst>
                <a:path w="1086" h="963" extrusionOk="0">
                  <a:moveTo>
                    <a:pt x="549" y="1"/>
                  </a:moveTo>
                  <a:cubicBezTo>
                    <a:pt x="491" y="1"/>
                    <a:pt x="433" y="11"/>
                    <a:pt x="378" y="33"/>
                  </a:cubicBezTo>
                  <a:cubicBezTo>
                    <a:pt x="118" y="128"/>
                    <a:pt x="0" y="411"/>
                    <a:pt x="95" y="647"/>
                  </a:cubicBezTo>
                  <a:cubicBezTo>
                    <a:pt x="167" y="846"/>
                    <a:pt x="351" y="962"/>
                    <a:pt x="540" y="962"/>
                  </a:cubicBezTo>
                  <a:cubicBezTo>
                    <a:pt x="597" y="962"/>
                    <a:pt x="654" y="952"/>
                    <a:pt x="708" y="930"/>
                  </a:cubicBezTo>
                  <a:cubicBezTo>
                    <a:pt x="968" y="836"/>
                    <a:pt x="1086" y="553"/>
                    <a:pt x="991" y="293"/>
                  </a:cubicBezTo>
                  <a:cubicBezTo>
                    <a:pt x="919" y="112"/>
                    <a:pt x="736" y="1"/>
                    <a:pt x="5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6" name="Google Shape;1956;p31"/>
            <p:cNvSpPr/>
            <p:nvPr/>
          </p:nvSpPr>
          <p:spPr>
            <a:xfrm>
              <a:off x="1672423" y="3530225"/>
              <a:ext cx="46896" cy="46896"/>
            </a:xfrm>
            <a:custGeom>
              <a:avLst/>
              <a:gdLst/>
              <a:ahLst/>
              <a:cxnLst/>
              <a:rect l="l" t="t" r="r" b="b"/>
              <a:pathLst>
                <a:path w="1771" h="1771" extrusionOk="0">
                  <a:moveTo>
                    <a:pt x="874" y="1"/>
                  </a:moveTo>
                  <a:cubicBezTo>
                    <a:pt x="379" y="1"/>
                    <a:pt x="1" y="402"/>
                    <a:pt x="1" y="897"/>
                  </a:cubicBezTo>
                  <a:cubicBezTo>
                    <a:pt x="1" y="1369"/>
                    <a:pt x="379" y="1770"/>
                    <a:pt x="874" y="1770"/>
                  </a:cubicBezTo>
                  <a:cubicBezTo>
                    <a:pt x="1370" y="1770"/>
                    <a:pt x="1771" y="1369"/>
                    <a:pt x="1771" y="897"/>
                  </a:cubicBezTo>
                  <a:cubicBezTo>
                    <a:pt x="1771" y="402"/>
                    <a:pt x="1370" y="1"/>
                    <a:pt x="8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7" name="Google Shape;1957;p31"/>
            <p:cNvSpPr/>
            <p:nvPr/>
          </p:nvSpPr>
          <p:spPr>
            <a:xfrm>
              <a:off x="1672423" y="3253452"/>
              <a:ext cx="134360" cy="134969"/>
            </a:xfrm>
            <a:custGeom>
              <a:avLst/>
              <a:gdLst/>
              <a:ahLst/>
              <a:cxnLst/>
              <a:rect l="l" t="t" r="r" b="b"/>
              <a:pathLst>
                <a:path w="5074" h="5097" extrusionOk="0">
                  <a:moveTo>
                    <a:pt x="2549" y="0"/>
                  </a:moveTo>
                  <a:cubicBezTo>
                    <a:pt x="1134" y="0"/>
                    <a:pt x="1" y="1156"/>
                    <a:pt x="1" y="2548"/>
                  </a:cubicBezTo>
                  <a:cubicBezTo>
                    <a:pt x="1" y="3964"/>
                    <a:pt x="1134" y="5097"/>
                    <a:pt x="2549" y="5097"/>
                  </a:cubicBezTo>
                  <a:cubicBezTo>
                    <a:pt x="3941" y="5097"/>
                    <a:pt x="5074" y="3964"/>
                    <a:pt x="5074" y="2548"/>
                  </a:cubicBezTo>
                  <a:cubicBezTo>
                    <a:pt x="5074" y="1156"/>
                    <a:pt x="3941" y="0"/>
                    <a:pt x="25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8" name="Google Shape;1958;p31"/>
            <p:cNvSpPr/>
            <p:nvPr/>
          </p:nvSpPr>
          <p:spPr>
            <a:xfrm>
              <a:off x="1771168" y="3449645"/>
              <a:ext cx="60613" cy="60004"/>
            </a:xfrm>
            <a:custGeom>
              <a:avLst/>
              <a:gdLst/>
              <a:ahLst/>
              <a:cxnLst/>
              <a:rect l="l" t="t" r="r" b="b"/>
              <a:pathLst>
                <a:path w="2289" h="2266" extrusionOk="0">
                  <a:moveTo>
                    <a:pt x="1133" y="0"/>
                  </a:moveTo>
                  <a:cubicBezTo>
                    <a:pt x="519" y="0"/>
                    <a:pt x="0" y="496"/>
                    <a:pt x="0" y="1133"/>
                  </a:cubicBezTo>
                  <a:cubicBezTo>
                    <a:pt x="0" y="1746"/>
                    <a:pt x="519" y="2265"/>
                    <a:pt x="1133" y="2265"/>
                  </a:cubicBezTo>
                  <a:cubicBezTo>
                    <a:pt x="1770" y="2265"/>
                    <a:pt x="2289" y="1746"/>
                    <a:pt x="2289" y="1133"/>
                  </a:cubicBezTo>
                  <a:cubicBezTo>
                    <a:pt x="2289" y="496"/>
                    <a:pt x="1770" y="0"/>
                    <a:pt x="11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959" name="Google Shape;1959;p31"/>
          <p:cNvSpPr txBox="1">
            <a:spLocks noGrp="1"/>
          </p:cNvSpPr>
          <p:nvPr>
            <p:ph type="title"/>
          </p:nvPr>
        </p:nvSpPr>
        <p:spPr>
          <a:xfrm>
            <a:off x="1662167" y="728100"/>
            <a:ext cx="51832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667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960" name="Google Shape;1960;p31"/>
          <p:cNvGrpSpPr/>
          <p:nvPr/>
        </p:nvGrpSpPr>
        <p:grpSpPr>
          <a:xfrm rot="-298095" flipH="1">
            <a:off x="1445667" y="6068659"/>
            <a:ext cx="637335" cy="547477"/>
            <a:chOff x="5263209" y="4056946"/>
            <a:chExt cx="478022" cy="410626"/>
          </a:xfrm>
        </p:grpSpPr>
        <p:sp>
          <p:nvSpPr>
            <p:cNvPr id="1961" name="Google Shape;1961;p31"/>
            <p:cNvSpPr/>
            <p:nvPr/>
          </p:nvSpPr>
          <p:spPr>
            <a:xfrm>
              <a:off x="5668728" y="4056946"/>
              <a:ext cx="72502" cy="71893"/>
            </a:xfrm>
            <a:custGeom>
              <a:avLst/>
              <a:gdLst/>
              <a:ahLst/>
              <a:cxnLst/>
              <a:rect l="l" t="t" r="r" b="b"/>
              <a:pathLst>
                <a:path w="2738" h="2715" extrusionOk="0">
                  <a:moveTo>
                    <a:pt x="1369" y="1"/>
                  </a:moveTo>
                  <a:cubicBezTo>
                    <a:pt x="614" y="1"/>
                    <a:pt x="0" y="614"/>
                    <a:pt x="0" y="1369"/>
                  </a:cubicBezTo>
                  <a:cubicBezTo>
                    <a:pt x="0" y="2101"/>
                    <a:pt x="614" y="2714"/>
                    <a:pt x="1369" y="2714"/>
                  </a:cubicBezTo>
                  <a:cubicBezTo>
                    <a:pt x="2124" y="2714"/>
                    <a:pt x="2737" y="2101"/>
                    <a:pt x="2737" y="1369"/>
                  </a:cubicBezTo>
                  <a:cubicBezTo>
                    <a:pt x="2737" y="614"/>
                    <a:pt x="2124" y="1"/>
                    <a:pt x="13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2" name="Google Shape;1962;p31"/>
            <p:cNvSpPr/>
            <p:nvPr/>
          </p:nvSpPr>
          <p:spPr>
            <a:xfrm>
              <a:off x="5263209" y="4093806"/>
              <a:ext cx="345564" cy="373765"/>
            </a:xfrm>
            <a:custGeom>
              <a:avLst/>
              <a:gdLst/>
              <a:ahLst/>
              <a:cxnLst/>
              <a:rect l="l" t="t" r="r" b="b"/>
              <a:pathLst>
                <a:path w="13050" h="14115" extrusionOk="0">
                  <a:moveTo>
                    <a:pt x="6065" y="1"/>
                  </a:moveTo>
                  <a:cubicBezTo>
                    <a:pt x="5782" y="260"/>
                    <a:pt x="5475" y="520"/>
                    <a:pt x="5192" y="732"/>
                  </a:cubicBezTo>
                  <a:cubicBezTo>
                    <a:pt x="4036" y="1558"/>
                    <a:pt x="2809" y="2242"/>
                    <a:pt x="1535" y="2809"/>
                  </a:cubicBezTo>
                  <a:cubicBezTo>
                    <a:pt x="1039" y="3045"/>
                    <a:pt x="520" y="3257"/>
                    <a:pt x="1" y="3422"/>
                  </a:cubicBezTo>
                  <a:cubicBezTo>
                    <a:pt x="25" y="3564"/>
                    <a:pt x="95" y="3682"/>
                    <a:pt x="166" y="3800"/>
                  </a:cubicBezTo>
                  <a:cubicBezTo>
                    <a:pt x="662" y="4578"/>
                    <a:pt x="1228" y="5357"/>
                    <a:pt x="1865" y="6065"/>
                  </a:cubicBezTo>
                  <a:cubicBezTo>
                    <a:pt x="3587" y="8212"/>
                    <a:pt x="4980" y="10619"/>
                    <a:pt x="6018" y="13191"/>
                  </a:cubicBezTo>
                  <a:cubicBezTo>
                    <a:pt x="6112" y="13521"/>
                    <a:pt x="6301" y="13780"/>
                    <a:pt x="6560" y="13993"/>
                  </a:cubicBezTo>
                  <a:cubicBezTo>
                    <a:pt x="6702" y="14064"/>
                    <a:pt x="6891" y="14111"/>
                    <a:pt x="7056" y="14111"/>
                  </a:cubicBezTo>
                  <a:cubicBezTo>
                    <a:pt x="7113" y="14113"/>
                    <a:pt x="7169" y="14114"/>
                    <a:pt x="7226" y="14114"/>
                  </a:cubicBezTo>
                  <a:cubicBezTo>
                    <a:pt x="7735" y="14114"/>
                    <a:pt x="8240" y="14019"/>
                    <a:pt x="8708" y="13828"/>
                  </a:cubicBezTo>
                  <a:cubicBezTo>
                    <a:pt x="8708" y="13828"/>
                    <a:pt x="11185" y="12813"/>
                    <a:pt x="12860" y="11161"/>
                  </a:cubicBezTo>
                  <a:lnTo>
                    <a:pt x="13049" y="10996"/>
                  </a:lnTo>
                  <a:cubicBezTo>
                    <a:pt x="10288" y="7622"/>
                    <a:pt x="7929" y="3941"/>
                    <a:pt x="60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3" name="Google Shape;1963;p31"/>
            <p:cNvSpPr/>
            <p:nvPr/>
          </p:nvSpPr>
          <p:spPr>
            <a:xfrm>
              <a:off x="5422595" y="4062506"/>
              <a:ext cx="209351" cy="323692"/>
            </a:xfrm>
            <a:custGeom>
              <a:avLst/>
              <a:gdLst/>
              <a:ahLst/>
              <a:cxnLst/>
              <a:rect l="l" t="t" r="r" b="b"/>
              <a:pathLst>
                <a:path w="7906" h="12224" extrusionOk="0">
                  <a:moveTo>
                    <a:pt x="1157" y="1"/>
                  </a:moveTo>
                  <a:cubicBezTo>
                    <a:pt x="827" y="449"/>
                    <a:pt x="426" y="850"/>
                    <a:pt x="1" y="1228"/>
                  </a:cubicBezTo>
                  <a:cubicBezTo>
                    <a:pt x="1865" y="5168"/>
                    <a:pt x="4224" y="8849"/>
                    <a:pt x="6985" y="12223"/>
                  </a:cubicBezTo>
                  <a:cubicBezTo>
                    <a:pt x="7315" y="11916"/>
                    <a:pt x="7599" y="11515"/>
                    <a:pt x="7787" y="11091"/>
                  </a:cubicBezTo>
                  <a:cubicBezTo>
                    <a:pt x="7858" y="10925"/>
                    <a:pt x="7905" y="10760"/>
                    <a:pt x="7905" y="10572"/>
                  </a:cubicBezTo>
                  <a:cubicBezTo>
                    <a:pt x="7835" y="10265"/>
                    <a:pt x="7669" y="9958"/>
                    <a:pt x="7433" y="9746"/>
                  </a:cubicBezTo>
                  <a:cubicBezTo>
                    <a:pt x="5569" y="7693"/>
                    <a:pt x="4036" y="5381"/>
                    <a:pt x="2856" y="2879"/>
                  </a:cubicBezTo>
                  <a:cubicBezTo>
                    <a:pt x="2478" y="2006"/>
                    <a:pt x="2054" y="1157"/>
                    <a:pt x="1558" y="355"/>
                  </a:cubicBezTo>
                  <a:cubicBezTo>
                    <a:pt x="1487" y="213"/>
                    <a:pt x="1369" y="95"/>
                    <a:pt x="1228" y="24"/>
                  </a:cubicBezTo>
                  <a:lnTo>
                    <a:pt x="115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4" name="Google Shape;1964;p31"/>
            <p:cNvSpPr/>
            <p:nvPr/>
          </p:nvSpPr>
          <p:spPr>
            <a:xfrm>
              <a:off x="5264399" y="4061632"/>
              <a:ext cx="191239" cy="124615"/>
            </a:xfrm>
            <a:custGeom>
              <a:avLst/>
              <a:gdLst/>
              <a:ahLst/>
              <a:cxnLst/>
              <a:rect l="l" t="t" r="r" b="b"/>
              <a:pathLst>
                <a:path w="7222" h="4706" extrusionOk="0">
                  <a:moveTo>
                    <a:pt x="6962" y="0"/>
                  </a:moveTo>
                  <a:cubicBezTo>
                    <a:pt x="6924" y="0"/>
                    <a:pt x="6885" y="3"/>
                    <a:pt x="6844" y="10"/>
                  </a:cubicBezTo>
                  <a:cubicBezTo>
                    <a:pt x="6089" y="105"/>
                    <a:pt x="5333" y="341"/>
                    <a:pt x="4649" y="671"/>
                  </a:cubicBezTo>
                  <a:cubicBezTo>
                    <a:pt x="3399" y="1284"/>
                    <a:pt x="2219" y="2063"/>
                    <a:pt x="1157" y="2960"/>
                  </a:cubicBezTo>
                  <a:cubicBezTo>
                    <a:pt x="803" y="3314"/>
                    <a:pt x="473" y="3715"/>
                    <a:pt x="190" y="4139"/>
                  </a:cubicBezTo>
                  <a:cubicBezTo>
                    <a:pt x="72" y="4281"/>
                    <a:pt x="1" y="4446"/>
                    <a:pt x="1" y="4611"/>
                  </a:cubicBezTo>
                  <a:cubicBezTo>
                    <a:pt x="1" y="4635"/>
                    <a:pt x="1" y="4659"/>
                    <a:pt x="1" y="4706"/>
                  </a:cubicBezTo>
                  <a:cubicBezTo>
                    <a:pt x="520" y="4517"/>
                    <a:pt x="1016" y="4305"/>
                    <a:pt x="1511" y="4069"/>
                  </a:cubicBezTo>
                  <a:cubicBezTo>
                    <a:pt x="2809" y="3502"/>
                    <a:pt x="4036" y="2818"/>
                    <a:pt x="5192" y="1992"/>
                  </a:cubicBezTo>
                  <a:cubicBezTo>
                    <a:pt x="5947" y="1450"/>
                    <a:pt x="6631" y="789"/>
                    <a:pt x="7221" y="34"/>
                  </a:cubicBezTo>
                  <a:cubicBezTo>
                    <a:pt x="7138" y="17"/>
                    <a:pt x="7054" y="0"/>
                    <a:pt x="696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5" name="Google Shape;1965;p31"/>
            <p:cNvSpPr/>
            <p:nvPr/>
          </p:nvSpPr>
          <p:spPr>
            <a:xfrm>
              <a:off x="5316964" y="4159425"/>
              <a:ext cx="208080" cy="273088"/>
            </a:xfrm>
            <a:custGeom>
              <a:avLst/>
              <a:gdLst/>
              <a:ahLst/>
              <a:cxnLst/>
              <a:rect l="l" t="t" r="r" b="b"/>
              <a:pathLst>
                <a:path w="7858" h="10313" extrusionOk="0">
                  <a:moveTo>
                    <a:pt x="2289" y="0"/>
                  </a:moveTo>
                  <a:lnTo>
                    <a:pt x="1534" y="472"/>
                  </a:lnTo>
                  <a:cubicBezTo>
                    <a:pt x="1799" y="886"/>
                    <a:pt x="1437" y="1288"/>
                    <a:pt x="1067" y="1288"/>
                  </a:cubicBezTo>
                  <a:cubicBezTo>
                    <a:pt x="909" y="1288"/>
                    <a:pt x="750" y="1215"/>
                    <a:pt x="637" y="1038"/>
                  </a:cubicBezTo>
                  <a:lnTo>
                    <a:pt x="95" y="1369"/>
                  </a:lnTo>
                  <a:cubicBezTo>
                    <a:pt x="24" y="1416"/>
                    <a:pt x="0" y="1510"/>
                    <a:pt x="47" y="1605"/>
                  </a:cubicBezTo>
                  <a:lnTo>
                    <a:pt x="5451" y="10241"/>
                  </a:lnTo>
                  <a:cubicBezTo>
                    <a:pt x="5481" y="10286"/>
                    <a:pt x="5531" y="10312"/>
                    <a:pt x="5582" y="10312"/>
                  </a:cubicBezTo>
                  <a:cubicBezTo>
                    <a:pt x="5610" y="10312"/>
                    <a:pt x="5638" y="10305"/>
                    <a:pt x="5663" y="10288"/>
                  </a:cubicBezTo>
                  <a:lnTo>
                    <a:pt x="6206" y="9958"/>
                  </a:lnTo>
                  <a:cubicBezTo>
                    <a:pt x="5943" y="9530"/>
                    <a:pt x="6298" y="9137"/>
                    <a:pt x="6665" y="9137"/>
                  </a:cubicBezTo>
                  <a:cubicBezTo>
                    <a:pt x="6825" y="9137"/>
                    <a:pt x="6988" y="9212"/>
                    <a:pt x="7102" y="9391"/>
                  </a:cubicBezTo>
                  <a:lnTo>
                    <a:pt x="7857" y="8919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6" name="Google Shape;1966;p31"/>
            <p:cNvSpPr/>
            <p:nvPr/>
          </p:nvSpPr>
          <p:spPr>
            <a:xfrm>
              <a:off x="5376942" y="4138611"/>
              <a:ext cx="183083" cy="257015"/>
            </a:xfrm>
            <a:custGeom>
              <a:avLst/>
              <a:gdLst/>
              <a:ahLst/>
              <a:cxnLst/>
              <a:rect l="l" t="t" r="r" b="b"/>
              <a:pathLst>
                <a:path w="6914" h="9706" extrusionOk="0">
                  <a:moveTo>
                    <a:pt x="1341" y="0"/>
                  </a:moveTo>
                  <a:cubicBezTo>
                    <a:pt x="1305" y="0"/>
                    <a:pt x="1266" y="12"/>
                    <a:pt x="1227" y="31"/>
                  </a:cubicBezTo>
                  <a:lnTo>
                    <a:pt x="0" y="786"/>
                  </a:lnTo>
                  <a:lnTo>
                    <a:pt x="5569" y="9705"/>
                  </a:lnTo>
                  <a:lnTo>
                    <a:pt x="6796" y="8950"/>
                  </a:lnTo>
                  <a:cubicBezTo>
                    <a:pt x="6890" y="8903"/>
                    <a:pt x="6914" y="8785"/>
                    <a:pt x="6867" y="8714"/>
                  </a:cubicBezTo>
                  <a:lnTo>
                    <a:pt x="1463" y="78"/>
                  </a:lnTo>
                  <a:cubicBezTo>
                    <a:pt x="1436" y="23"/>
                    <a:pt x="1392" y="0"/>
                    <a:pt x="1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7" name="Google Shape;1967;p31"/>
            <p:cNvSpPr/>
            <p:nvPr/>
          </p:nvSpPr>
          <p:spPr>
            <a:xfrm>
              <a:off x="5389440" y="4264022"/>
              <a:ext cx="61248" cy="54019"/>
            </a:xfrm>
            <a:custGeom>
              <a:avLst/>
              <a:gdLst/>
              <a:ahLst/>
              <a:cxnLst/>
              <a:rect l="l" t="t" r="r" b="b"/>
              <a:pathLst>
                <a:path w="2313" h="2040" extrusionOk="0">
                  <a:moveTo>
                    <a:pt x="1153" y="0"/>
                  </a:moveTo>
                  <a:cubicBezTo>
                    <a:pt x="971" y="0"/>
                    <a:pt x="785" y="50"/>
                    <a:pt x="614" y="156"/>
                  </a:cubicBezTo>
                  <a:cubicBezTo>
                    <a:pt x="142" y="463"/>
                    <a:pt x="0" y="1076"/>
                    <a:pt x="307" y="1548"/>
                  </a:cubicBezTo>
                  <a:cubicBezTo>
                    <a:pt x="489" y="1867"/>
                    <a:pt x="819" y="2040"/>
                    <a:pt x="1157" y="2040"/>
                  </a:cubicBezTo>
                  <a:cubicBezTo>
                    <a:pt x="1343" y="2040"/>
                    <a:pt x="1531" y="1987"/>
                    <a:pt x="1699" y="1878"/>
                  </a:cubicBezTo>
                  <a:cubicBezTo>
                    <a:pt x="2171" y="1595"/>
                    <a:pt x="2313" y="958"/>
                    <a:pt x="2029" y="486"/>
                  </a:cubicBezTo>
                  <a:cubicBezTo>
                    <a:pt x="1829" y="178"/>
                    <a:pt x="1497" y="0"/>
                    <a:pt x="1153" y="0"/>
                  </a:cubicBezTo>
                  <a:close/>
                </a:path>
              </a:pathLst>
            </a:custGeom>
            <a:solidFill>
              <a:srgbClr val="73BC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8" name="Google Shape;1968;p31"/>
            <p:cNvSpPr/>
            <p:nvPr/>
          </p:nvSpPr>
          <p:spPr>
            <a:xfrm>
              <a:off x="5406308" y="4272522"/>
              <a:ext cx="28148" cy="36251"/>
            </a:xfrm>
            <a:custGeom>
              <a:avLst/>
              <a:gdLst/>
              <a:ahLst/>
              <a:cxnLst/>
              <a:rect l="l" t="t" r="r" b="b"/>
              <a:pathLst>
                <a:path w="1063" h="1369" extrusionOk="0">
                  <a:moveTo>
                    <a:pt x="354" y="0"/>
                  </a:moveTo>
                  <a:lnTo>
                    <a:pt x="0" y="236"/>
                  </a:lnTo>
                  <a:lnTo>
                    <a:pt x="708" y="1369"/>
                  </a:lnTo>
                  <a:lnTo>
                    <a:pt x="1062" y="1156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9" name="Google Shape;1969;p31"/>
            <p:cNvSpPr/>
            <p:nvPr/>
          </p:nvSpPr>
          <p:spPr>
            <a:xfrm>
              <a:off x="5402548" y="4276892"/>
              <a:ext cx="36278" cy="28122"/>
            </a:xfrm>
            <a:custGeom>
              <a:avLst/>
              <a:gdLst/>
              <a:ahLst/>
              <a:cxnLst/>
              <a:rect l="l" t="t" r="r" b="b"/>
              <a:pathLst>
                <a:path w="1370" h="1062" extrusionOk="0">
                  <a:moveTo>
                    <a:pt x="1133" y="0"/>
                  </a:moveTo>
                  <a:lnTo>
                    <a:pt x="1" y="708"/>
                  </a:lnTo>
                  <a:lnTo>
                    <a:pt x="213" y="1062"/>
                  </a:lnTo>
                  <a:lnTo>
                    <a:pt x="1369" y="354"/>
                  </a:lnTo>
                  <a:lnTo>
                    <a:pt x="113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0" name="Google Shape;1970;p31"/>
            <p:cNvSpPr/>
            <p:nvPr/>
          </p:nvSpPr>
          <p:spPr>
            <a:xfrm>
              <a:off x="5315639" y="4091502"/>
              <a:ext cx="81876" cy="50233"/>
            </a:xfrm>
            <a:custGeom>
              <a:avLst/>
              <a:gdLst/>
              <a:ahLst/>
              <a:cxnLst/>
              <a:rect l="l" t="t" r="r" b="b"/>
              <a:pathLst>
                <a:path w="3092" h="1897" extrusionOk="0">
                  <a:moveTo>
                    <a:pt x="2810" y="0"/>
                  </a:moveTo>
                  <a:cubicBezTo>
                    <a:pt x="2527" y="0"/>
                    <a:pt x="1946" y="243"/>
                    <a:pt x="1322" y="628"/>
                  </a:cubicBezTo>
                  <a:cubicBezTo>
                    <a:pt x="543" y="1100"/>
                    <a:pt x="1" y="1666"/>
                    <a:pt x="119" y="1832"/>
                  </a:cubicBezTo>
                  <a:cubicBezTo>
                    <a:pt x="146" y="1876"/>
                    <a:pt x="207" y="1897"/>
                    <a:pt x="294" y="1897"/>
                  </a:cubicBezTo>
                  <a:cubicBezTo>
                    <a:pt x="580" y="1897"/>
                    <a:pt x="1149" y="1669"/>
                    <a:pt x="1747" y="1289"/>
                  </a:cubicBezTo>
                  <a:cubicBezTo>
                    <a:pt x="2525" y="793"/>
                    <a:pt x="3092" y="251"/>
                    <a:pt x="2974" y="62"/>
                  </a:cubicBezTo>
                  <a:cubicBezTo>
                    <a:pt x="2948" y="20"/>
                    <a:pt x="2891" y="0"/>
                    <a:pt x="28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5075036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1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2" name="Google Shape;1972;p32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1973" name="Google Shape;1973;p32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4" name="Google Shape;1974;p32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5" name="Google Shape;1975;p32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6" name="Google Shape;1976;p32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7" name="Google Shape;1977;p32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8" name="Google Shape;1978;p32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9" name="Google Shape;1979;p32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0" name="Google Shape;1980;p32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1" name="Google Shape;1981;p32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2" name="Google Shape;1982;p32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3" name="Google Shape;1983;p32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4" name="Google Shape;1984;p32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5" name="Google Shape;1985;p32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6" name="Google Shape;1986;p32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7" name="Google Shape;1987;p32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8" name="Google Shape;1988;p32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9" name="Google Shape;1989;p32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0" name="Google Shape;1990;p32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1" name="Google Shape;1991;p32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2" name="Google Shape;1992;p32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3" name="Google Shape;1993;p32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4" name="Google Shape;1994;p32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5" name="Google Shape;1995;p32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6" name="Google Shape;1996;p32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997" name="Google Shape;1997;p32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98" name="Google Shape;1998;p32"/>
          <p:cNvSpPr txBox="1">
            <a:spLocks noGrp="1"/>
          </p:cNvSpPr>
          <p:nvPr>
            <p:ph type="body" idx="1"/>
          </p:nvPr>
        </p:nvSpPr>
        <p:spPr>
          <a:xfrm>
            <a:off x="1255767" y="2271400"/>
            <a:ext cx="4840400" cy="404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 sz="1600"/>
            </a:lvl1pPr>
            <a:lvl2pPr marL="1219170" lvl="1" indent="-414856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733"/>
            </a:lvl2pPr>
            <a:lvl3pPr marL="1828754" lvl="2" indent="-414856" rtl="0">
              <a:spcBef>
                <a:spcPts val="2133"/>
              </a:spcBef>
              <a:spcAft>
                <a:spcPts val="0"/>
              </a:spcAft>
              <a:buSzPts val="1300"/>
              <a:buChar char="■"/>
              <a:defRPr sz="1733"/>
            </a:lvl3pPr>
            <a:lvl4pPr marL="2438339" lvl="3" indent="-414856" rtl="0">
              <a:spcBef>
                <a:spcPts val="2133"/>
              </a:spcBef>
              <a:spcAft>
                <a:spcPts val="0"/>
              </a:spcAft>
              <a:buSzPts val="1300"/>
              <a:buChar char="●"/>
              <a:defRPr sz="1733"/>
            </a:lvl4pPr>
            <a:lvl5pPr marL="3047924" lvl="4" indent="-414856" rtl="0">
              <a:spcBef>
                <a:spcPts val="2133"/>
              </a:spcBef>
              <a:spcAft>
                <a:spcPts val="0"/>
              </a:spcAft>
              <a:buSzPts val="1300"/>
              <a:buChar char="○"/>
              <a:defRPr sz="1733"/>
            </a:lvl5pPr>
            <a:lvl6pPr marL="3657509" lvl="5" indent="-414856" rtl="0">
              <a:spcBef>
                <a:spcPts val="2133"/>
              </a:spcBef>
              <a:spcAft>
                <a:spcPts val="0"/>
              </a:spcAft>
              <a:buSzPts val="1300"/>
              <a:buChar char="■"/>
              <a:defRPr sz="1733"/>
            </a:lvl6pPr>
            <a:lvl7pPr marL="4267093" lvl="6" indent="-414856" rtl="0">
              <a:spcBef>
                <a:spcPts val="2133"/>
              </a:spcBef>
              <a:spcAft>
                <a:spcPts val="0"/>
              </a:spcAft>
              <a:buSzPts val="1300"/>
              <a:buChar char="●"/>
              <a:defRPr sz="1733"/>
            </a:lvl7pPr>
            <a:lvl8pPr marL="4876678" lvl="7" indent="-414856" rtl="0">
              <a:spcBef>
                <a:spcPts val="2133"/>
              </a:spcBef>
              <a:spcAft>
                <a:spcPts val="0"/>
              </a:spcAft>
              <a:buSzPts val="1300"/>
              <a:buChar char="○"/>
              <a:defRPr sz="1733"/>
            </a:lvl8pPr>
            <a:lvl9pPr marL="5486263" lvl="8" indent="-414856" rtl="0">
              <a:spcBef>
                <a:spcPts val="2133"/>
              </a:spcBef>
              <a:spcAft>
                <a:spcPts val="2133"/>
              </a:spcAft>
              <a:buSzPts val="1300"/>
              <a:buChar char="■"/>
              <a:defRPr sz="173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99" name="Google Shape;1999;p32"/>
          <p:cNvSpPr txBox="1">
            <a:spLocks noGrp="1"/>
          </p:cNvSpPr>
          <p:nvPr>
            <p:ph type="body" idx="2"/>
          </p:nvPr>
        </p:nvSpPr>
        <p:spPr>
          <a:xfrm>
            <a:off x="6578767" y="2271400"/>
            <a:ext cx="4368400" cy="408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14856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733"/>
            </a:lvl2pPr>
            <a:lvl3pPr marL="1828754" lvl="2" indent="-414856" rtl="0">
              <a:spcBef>
                <a:spcPts val="2133"/>
              </a:spcBef>
              <a:spcAft>
                <a:spcPts val="0"/>
              </a:spcAft>
              <a:buSzPts val="1300"/>
              <a:buChar char="■"/>
              <a:defRPr sz="1733"/>
            </a:lvl3pPr>
            <a:lvl4pPr marL="2438339" lvl="3" indent="-414856" rtl="0">
              <a:spcBef>
                <a:spcPts val="2133"/>
              </a:spcBef>
              <a:spcAft>
                <a:spcPts val="0"/>
              </a:spcAft>
              <a:buSzPts val="1300"/>
              <a:buChar char="●"/>
              <a:defRPr sz="1733"/>
            </a:lvl4pPr>
            <a:lvl5pPr marL="3047924" lvl="4" indent="-414856" rtl="0">
              <a:spcBef>
                <a:spcPts val="2133"/>
              </a:spcBef>
              <a:spcAft>
                <a:spcPts val="0"/>
              </a:spcAft>
              <a:buSzPts val="1300"/>
              <a:buChar char="○"/>
              <a:defRPr sz="1733"/>
            </a:lvl5pPr>
            <a:lvl6pPr marL="3657509" lvl="5" indent="-414856" rtl="0">
              <a:spcBef>
                <a:spcPts val="2133"/>
              </a:spcBef>
              <a:spcAft>
                <a:spcPts val="0"/>
              </a:spcAft>
              <a:buSzPts val="1300"/>
              <a:buChar char="■"/>
              <a:defRPr sz="1733"/>
            </a:lvl6pPr>
            <a:lvl7pPr marL="4267093" lvl="6" indent="-414856" rtl="0">
              <a:spcBef>
                <a:spcPts val="2133"/>
              </a:spcBef>
              <a:spcAft>
                <a:spcPts val="0"/>
              </a:spcAft>
              <a:buSzPts val="1300"/>
              <a:buChar char="●"/>
              <a:defRPr sz="1733"/>
            </a:lvl7pPr>
            <a:lvl8pPr marL="4876678" lvl="7" indent="-414856" rtl="0">
              <a:spcBef>
                <a:spcPts val="2133"/>
              </a:spcBef>
              <a:spcAft>
                <a:spcPts val="0"/>
              </a:spcAft>
              <a:buSzPts val="1300"/>
              <a:buChar char="○"/>
              <a:defRPr sz="1733"/>
            </a:lvl8pPr>
            <a:lvl9pPr marL="5486263" lvl="8" indent="-414856" rtl="0">
              <a:spcBef>
                <a:spcPts val="2133"/>
              </a:spcBef>
              <a:spcAft>
                <a:spcPts val="2133"/>
              </a:spcAft>
              <a:buClr>
                <a:schemeClr val="accent6"/>
              </a:buClr>
              <a:buSzPts val="1300"/>
              <a:buChar char="■"/>
              <a:defRPr sz="1733">
                <a:solidFill>
                  <a:schemeClr val="accent6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00" name="Google Shape;2000;p32"/>
          <p:cNvSpPr txBox="1">
            <a:spLocks noGrp="1"/>
          </p:cNvSpPr>
          <p:nvPr>
            <p:ph type="subTitle" idx="3"/>
          </p:nvPr>
        </p:nvSpPr>
        <p:spPr>
          <a:xfrm>
            <a:off x="1255767" y="1775933"/>
            <a:ext cx="9679200" cy="62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001" name="Google Shape;2001;p32"/>
          <p:cNvSpPr txBox="1">
            <a:spLocks noGrp="1"/>
          </p:cNvSpPr>
          <p:nvPr>
            <p:ph type="title"/>
          </p:nvPr>
        </p:nvSpPr>
        <p:spPr>
          <a:xfrm>
            <a:off x="950967" y="771167"/>
            <a:ext cx="1034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6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2002" name="Google Shape;2002;p32"/>
          <p:cNvGrpSpPr/>
          <p:nvPr/>
        </p:nvGrpSpPr>
        <p:grpSpPr>
          <a:xfrm rot="2405764">
            <a:off x="10109461" y="4606845"/>
            <a:ext cx="1117652" cy="1989108"/>
            <a:chOff x="6731516" y="350092"/>
            <a:chExt cx="838202" cy="1491764"/>
          </a:xfrm>
        </p:grpSpPr>
        <p:sp>
          <p:nvSpPr>
            <p:cNvPr id="2003" name="Google Shape;2003;p32"/>
            <p:cNvSpPr/>
            <p:nvPr/>
          </p:nvSpPr>
          <p:spPr>
            <a:xfrm>
              <a:off x="6911477" y="988507"/>
              <a:ext cx="171220" cy="251189"/>
            </a:xfrm>
            <a:custGeom>
              <a:avLst/>
              <a:gdLst/>
              <a:ahLst/>
              <a:cxnLst/>
              <a:rect l="l" t="t" r="r" b="b"/>
              <a:pathLst>
                <a:path w="6466" h="9486" extrusionOk="0">
                  <a:moveTo>
                    <a:pt x="2195" y="0"/>
                  </a:moveTo>
                  <a:cubicBezTo>
                    <a:pt x="1274" y="519"/>
                    <a:pt x="519" y="1298"/>
                    <a:pt x="0" y="2242"/>
                  </a:cubicBezTo>
                  <a:cubicBezTo>
                    <a:pt x="1864" y="4908"/>
                    <a:pt x="4035" y="7338"/>
                    <a:pt x="6465" y="9485"/>
                  </a:cubicBezTo>
                  <a:cubicBezTo>
                    <a:pt x="6277" y="7739"/>
                    <a:pt x="6064" y="5993"/>
                    <a:pt x="5805" y="4247"/>
                  </a:cubicBezTo>
                  <a:lnTo>
                    <a:pt x="219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4" name="Google Shape;2004;p32"/>
            <p:cNvSpPr/>
            <p:nvPr/>
          </p:nvSpPr>
          <p:spPr>
            <a:xfrm>
              <a:off x="6886479" y="1047850"/>
              <a:ext cx="211204" cy="385549"/>
            </a:xfrm>
            <a:custGeom>
              <a:avLst/>
              <a:gdLst/>
              <a:ahLst/>
              <a:cxnLst/>
              <a:rect l="l" t="t" r="r" b="b"/>
              <a:pathLst>
                <a:path w="7976" h="14560" extrusionOk="0">
                  <a:moveTo>
                    <a:pt x="944" y="1"/>
                  </a:moveTo>
                  <a:cubicBezTo>
                    <a:pt x="921" y="48"/>
                    <a:pt x="897" y="95"/>
                    <a:pt x="873" y="166"/>
                  </a:cubicBezTo>
                  <a:cubicBezTo>
                    <a:pt x="0" y="1888"/>
                    <a:pt x="95" y="3988"/>
                    <a:pt x="732" y="5805"/>
                  </a:cubicBezTo>
                  <a:cubicBezTo>
                    <a:pt x="1393" y="7645"/>
                    <a:pt x="2549" y="9226"/>
                    <a:pt x="3823" y="10713"/>
                  </a:cubicBezTo>
                  <a:cubicBezTo>
                    <a:pt x="4955" y="12058"/>
                    <a:pt x="6182" y="13308"/>
                    <a:pt x="7504" y="14488"/>
                  </a:cubicBezTo>
                  <a:cubicBezTo>
                    <a:pt x="7560" y="14537"/>
                    <a:pt x="7624" y="14559"/>
                    <a:pt x="7687" y="14559"/>
                  </a:cubicBezTo>
                  <a:cubicBezTo>
                    <a:pt x="7835" y="14559"/>
                    <a:pt x="7976" y="14435"/>
                    <a:pt x="7976" y="14252"/>
                  </a:cubicBezTo>
                  <a:cubicBezTo>
                    <a:pt x="7858" y="11916"/>
                    <a:pt x="7669" y="9580"/>
                    <a:pt x="7409" y="7244"/>
                  </a:cubicBezTo>
                  <a:cubicBezTo>
                    <a:pt x="4979" y="5097"/>
                    <a:pt x="2808" y="2667"/>
                    <a:pt x="94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5" name="Google Shape;2005;p32"/>
            <p:cNvSpPr/>
            <p:nvPr/>
          </p:nvSpPr>
          <p:spPr>
            <a:xfrm>
              <a:off x="7223865" y="901651"/>
              <a:ext cx="94375" cy="271182"/>
            </a:xfrm>
            <a:custGeom>
              <a:avLst/>
              <a:gdLst/>
              <a:ahLst/>
              <a:cxnLst/>
              <a:rect l="l" t="t" r="r" b="b"/>
              <a:pathLst>
                <a:path w="3564" h="10241" extrusionOk="0">
                  <a:moveTo>
                    <a:pt x="971" y="0"/>
                  </a:moveTo>
                  <a:cubicBezTo>
                    <a:pt x="797" y="0"/>
                    <a:pt x="622" y="8"/>
                    <a:pt x="449" y="24"/>
                  </a:cubicBezTo>
                  <a:lnTo>
                    <a:pt x="1" y="5592"/>
                  </a:lnTo>
                  <a:cubicBezTo>
                    <a:pt x="803" y="7173"/>
                    <a:pt x="1653" y="8707"/>
                    <a:pt x="2526" y="10241"/>
                  </a:cubicBezTo>
                  <a:cubicBezTo>
                    <a:pt x="3233" y="7079"/>
                    <a:pt x="3564" y="3823"/>
                    <a:pt x="3517" y="590"/>
                  </a:cubicBezTo>
                  <a:cubicBezTo>
                    <a:pt x="2730" y="197"/>
                    <a:pt x="1845" y="0"/>
                    <a:pt x="9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6" name="Google Shape;2006;p32"/>
            <p:cNvSpPr/>
            <p:nvPr/>
          </p:nvSpPr>
          <p:spPr>
            <a:xfrm>
              <a:off x="7290728" y="917275"/>
              <a:ext cx="134995" cy="418252"/>
            </a:xfrm>
            <a:custGeom>
              <a:avLst/>
              <a:gdLst/>
              <a:ahLst/>
              <a:cxnLst/>
              <a:rect l="l" t="t" r="r" b="b"/>
              <a:pathLst>
                <a:path w="5098" h="15795" extrusionOk="0">
                  <a:moveTo>
                    <a:pt x="992" y="0"/>
                  </a:moveTo>
                  <a:lnTo>
                    <a:pt x="992" y="0"/>
                  </a:lnTo>
                  <a:cubicBezTo>
                    <a:pt x="1039" y="3233"/>
                    <a:pt x="708" y="6489"/>
                    <a:pt x="1" y="9651"/>
                  </a:cubicBezTo>
                  <a:cubicBezTo>
                    <a:pt x="1157" y="11703"/>
                    <a:pt x="2360" y="13709"/>
                    <a:pt x="3634" y="15667"/>
                  </a:cubicBezTo>
                  <a:cubicBezTo>
                    <a:pt x="3692" y="15755"/>
                    <a:pt x="3778" y="15794"/>
                    <a:pt x="3864" y="15794"/>
                  </a:cubicBezTo>
                  <a:cubicBezTo>
                    <a:pt x="3988" y="15794"/>
                    <a:pt x="4112" y="15712"/>
                    <a:pt x="4153" y="15573"/>
                  </a:cubicBezTo>
                  <a:cubicBezTo>
                    <a:pt x="4531" y="13851"/>
                    <a:pt x="4790" y="12105"/>
                    <a:pt x="4932" y="10359"/>
                  </a:cubicBezTo>
                  <a:cubicBezTo>
                    <a:pt x="5097" y="8424"/>
                    <a:pt x="5097" y="6442"/>
                    <a:pt x="4554" y="4578"/>
                  </a:cubicBezTo>
                  <a:cubicBezTo>
                    <a:pt x="4012" y="2714"/>
                    <a:pt x="2856" y="968"/>
                    <a:pt x="1157" y="71"/>
                  </a:cubicBezTo>
                  <a:lnTo>
                    <a:pt x="99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7" name="Google Shape;2007;p32"/>
            <p:cNvSpPr/>
            <p:nvPr/>
          </p:nvSpPr>
          <p:spPr>
            <a:xfrm>
              <a:off x="6869611" y="353693"/>
              <a:ext cx="114976" cy="189332"/>
            </a:xfrm>
            <a:custGeom>
              <a:avLst/>
              <a:gdLst/>
              <a:ahLst/>
              <a:cxnLst/>
              <a:rect l="l" t="t" r="r" b="b"/>
              <a:pathLst>
                <a:path w="4342" h="7150" extrusionOk="0">
                  <a:moveTo>
                    <a:pt x="1345" y="0"/>
                  </a:moveTo>
                  <a:lnTo>
                    <a:pt x="1322" y="24"/>
                  </a:lnTo>
                  <a:cubicBezTo>
                    <a:pt x="1086" y="401"/>
                    <a:pt x="944" y="802"/>
                    <a:pt x="873" y="1251"/>
                  </a:cubicBezTo>
                  <a:cubicBezTo>
                    <a:pt x="472" y="3186"/>
                    <a:pt x="189" y="5168"/>
                    <a:pt x="0" y="7150"/>
                  </a:cubicBezTo>
                  <a:lnTo>
                    <a:pt x="4342" y="5734"/>
                  </a:lnTo>
                  <a:cubicBezTo>
                    <a:pt x="3422" y="3775"/>
                    <a:pt x="2431" y="1864"/>
                    <a:pt x="13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8" name="Google Shape;2008;p32"/>
            <p:cNvSpPr/>
            <p:nvPr/>
          </p:nvSpPr>
          <p:spPr>
            <a:xfrm>
              <a:off x="6905227" y="350092"/>
              <a:ext cx="150592" cy="155438"/>
            </a:xfrm>
            <a:custGeom>
              <a:avLst/>
              <a:gdLst/>
              <a:ahLst/>
              <a:cxnLst/>
              <a:rect l="l" t="t" r="r" b="b"/>
              <a:pathLst>
                <a:path w="5687" h="5870" extrusionOk="0">
                  <a:moveTo>
                    <a:pt x="321" y="0"/>
                  </a:moveTo>
                  <a:cubicBezTo>
                    <a:pt x="201" y="0"/>
                    <a:pt x="88" y="49"/>
                    <a:pt x="0" y="136"/>
                  </a:cubicBezTo>
                  <a:cubicBezTo>
                    <a:pt x="1086" y="2000"/>
                    <a:pt x="2077" y="3911"/>
                    <a:pt x="2997" y="5870"/>
                  </a:cubicBezTo>
                  <a:lnTo>
                    <a:pt x="5687" y="4997"/>
                  </a:lnTo>
                  <a:cubicBezTo>
                    <a:pt x="4365" y="3510"/>
                    <a:pt x="2997" y="2095"/>
                    <a:pt x="1534" y="750"/>
                  </a:cubicBezTo>
                  <a:cubicBezTo>
                    <a:pt x="1227" y="419"/>
                    <a:pt x="850" y="160"/>
                    <a:pt x="449" y="18"/>
                  </a:cubicBezTo>
                  <a:cubicBezTo>
                    <a:pt x="406" y="6"/>
                    <a:pt x="363" y="0"/>
                    <a:pt x="32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9" name="Google Shape;2009;p32"/>
            <p:cNvSpPr/>
            <p:nvPr/>
          </p:nvSpPr>
          <p:spPr>
            <a:xfrm>
              <a:off x="6859602" y="505505"/>
              <a:ext cx="331185" cy="745968"/>
            </a:xfrm>
            <a:custGeom>
              <a:avLst/>
              <a:gdLst/>
              <a:ahLst/>
              <a:cxnLst/>
              <a:rect l="l" t="t" r="r" b="b"/>
              <a:pathLst>
                <a:path w="12507" h="28171" extrusionOk="0">
                  <a:moveTo>
                    <a:pt x="4720" y="1"/>
                  </a:moveTo>
                  <a:lnTo>
                    <a:pt x="378" y="1393"/>
                  </a:lnTo>
                  <a:cubicBezTo>
                    <a:pt x="1" y="5357"/>
                    <a:pt x="24" y="9368"/>
                    <a:pt x="496" y="13332"/>
                  </a:cubicBezTo>
                  <a:cubicBezTo>
                    <a:pt x="685" y="15055"/>
                    <a:pt x="992" y="16777"/>
                    <a:pt x="1700" y="18358"/>
                  </a:cubicBezTo>
                  <a:cubicBezTo>
                    <a:pt x="2337" y="19727"/>
                    <a:pt x="3281" y="20930"/>
                    <a:pt x="4224" y="22110"/>
                  </a:cubicBezTo>
                  <a:cubicBezTo>
                    <a:pt x="5805" y="24021"/>
                    <a:pt x="7433" y="25909"/>
                    <a:pt x="9085" y="27725"/>
                  </a:cubicBezTo>
                  <a:cubicBezTo>
                    <a:pt x="9359" y="28016"/>
                    <a:pt x="9732" y="28171"/>
                    <a:pt x="10105" y="28171"/>
                  </a:cubicBezTo>
                  <a:cubicBezTo>
                    <a:pt x="10246" y="28171"/>
                    <a:pt x="10388" y="28148"/>
                    <a:pt x="10524" y="28103"/>
                  </a:cubicBezTo>
                  <a:lnTo>
                    <a:pt x="12506" y="27466"/>
                  </a:lnTo>
                  <a:cubicBezTo>
                    <a:pt x="11869" y="22912"/>
                    <a:pt x="10973" y="18405"/>
                    <a:pt x="9840" y="13946"/>
                  </a:cubicBezTo>
                  <a:cubicBezTo>
                    <a:pt x="8566" y="9156"/>
                    <a:pt x="6843" y="4484"/>
                    <a:pt x="47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0" name="Google Shape;2010;p32"/>
            <p:cNvSpPr/>
            <p:nvPr/>
          </p:nvSpPr>
          <p:spPr>
            <a:xfrm>
              <a:off x="6984562" y="483023"/>
              <a:ext cx="312438" cy="749781"/>
            </a:xfrm>
            <a:custGeom>
              <a:avLst/>
              <a:gdLst/>
              <a:ahLst/>
              <a:cxnLst/>
              <a:rect l="l" t="t" r="r" b="b"/>
              <a:pathLst>
                <a:path w="11799" h="28315" extrusionOk="0">
                  <a:moveTo>
                    <a:pt x="2691" y="0"/>
                  </a:moveTo>
                  <a:lnTo>
                    <a:pt x="1" y="850"/>
                  </a:lnTo>
                  <a:cubicBezTo>
                    <a:pt x="2124" y="5333"/>
                    <a:pt x="3847" y="10005"/>
                    <a:pt x="5121" y="14795"/>
                  </a:cubicBezTo>
                  <a:cubicBezTo>
                    <a:pt x="6254" y="19254"/>
                    <a:pt x="7127" y="23761"/>
                    <a:pt x="7764" y="28315"/>
                  </a:cubicBezTo>
                  <a:lnTo>
                    <a:pt x="10052" y="27583"/>
                  </a:lnTo>
                  <a:cubicBezTo>
                    <a:pt x="10572" y="27418"/>
                    <a:pt x="10949" y="26970"/>
                    <a:pt x="10996" y="26427"/>
                  </a:cubicBezTo>
                  <a:cubicBezTo>
                    <a:pt x="11279" y="23973"/>
                    <a:pt x="11492" y="21496"/>
                    <a:pt x="11657" y="19018"/>
                  </a:cubicBezTo>
                  <a:cubicBezTo>
                    <a:pt x="11728" y="17532"/>
                    <a:pt x="11799" y="15998"/>
                    <a:pt x="11515" y="14512"/>
                  </a:cubicBezTo>
                  <a:cubicBezTo>
                    <a:pt x="11185" y="12813"/>
                    <a:pt x="10430" y="11255"/>
                    <a:pt x="9557" y="9722"/>
                  </a:cubicBezTo>
                  <a:cubicBezTo>
                    <a:pt x="7622" y="6253"/>
                    <a:pt x="5310" y="2973"/>
                    <a:pt x="26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1" name="Google Shape;2011;p32"/>
            <p:cNvSpPr/>
            <p:nvPr/>
          </p:nvSpPr>
          <p:spPr>
            <a:xfrm>
              <a:off x="6941452" y="614551"/>
              <a:ext cx="151863" cy="135048"/>
            </a:xfrm>
            <a:custGeom>
              <a:avLst/>
              <a:gdLst/>
              <a:ahLst/>
              <a:cxnLst/>
              <a:rect l="l" t="t" r="r" b="b"/>
              <a:pathLst>
                <a:path w="5735" h="5100" extrusionOk="0">
                  <a:moveTo>
                    <a:pt x="2873" y="0"/>
                  </a:moveTo>
                  <a:cubicBezTo>
                    <a:pt x="2609" y="0"/>
                    <a:pt x="2341" y="42"/>
                    <a:pt x="2077" y="130"/>
                  </a:cubicBezTo>
                  <a:cubicBezTo>
                    <a:pt x="732" y="555"/>
                    <a:pt x="1" y="1994"/>
                    <a:pt x="449" y="3339"/>
                  </a:cubicBezTo>
                  <a:cubicBezTo>
                    <a:pt x="789" y="4416"/>
                    <a:pt x="1779" y="5099"/>
                    <a:pt x="2850" y="5099"/>
                  </a:cubicBezTo>
                  <a:cubicBezTo>
                    <a:pt x="3118" y="5099"/>
                    <a:pt x="3390" y="5057"/>
                    <a:pt x="3658" y="4967"/>
                  </a:cubicBezTo>
                  <a:cubicBezTo>
                    <a:pt x="5003" y="4542"/>
                    <a:pt x="5734" y="3103"/>
                    <a:pt x="5286" y="1758"/>
                  </a:cubicBezTo>
                  <a:cubicBezTo>
                    <a:pt x="4945" y="696"/>
                    <a:pt x="3949" y="0"/>
                    <a:pt x="28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2" name="Google Shape;2012;p32"/>
            <p:cNvSpPr/>
            <p:nvPr/>
          </p:nvSpPr>
          <p:spPr>
            <a:xfrm>
              <a:off x="6981438" y="634226"/>
              <a:ext cx="68133" cy="94375"/>
            </a:xfrm>
            <a:custGeom>
              <a:avLst/>
              <a:gdLst/>
              <a:ahLst/>
              <a:cxnLst/>
              <a:rect l="l" t="t" r="r" b="b"/>
              <a:pathLst>
                <a:path w="2573" h="3564" extrusionOk="0">
                  <a:moveTo>
                    <a:pt x="1535" y="1"/>
                  </a:moveTo>
                  <a:lnTo>
                    <a:pt x="1" y="2997"/>
                  </a:lnTo>
                  <a:cubicBezTo>
                    <a:pt x="260" y="3280"/>
                    <a:pt x="614" y="3469"/>
                    <a:pt x="992" y="3563"/>
                  </a:cubicBezTo>
                  <a:lnTo>
                    <a:pt x="2573" y="472"/>
                  </a:lnTo>
                  <a:cubicBezTo>
                    <a:pt x="2290" y="213"/>
                    <a:pt x="1912" y="48"/>
                    <a:pt x="15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3" name="Google Shape;2013;p32"/>
            <p:cNvSpPr/>
            <p:nvPr/>
          </p:nvSpPr>
          <p:spPr>
            <a:xfrm>
              <a:off x="6958956" y="634014"/>
              <a:ext cx="63128" cy="79599"/>
            </a:xfrm>
            <a:custGeom>
              <a:avLst/>
              <a:gdLst/>
              <a:ahLst/>
              <a:cxnLst/>
              <a:rect l="l" t="t" r="r" b="b"/>
              <a:pathLst>
                <a:path w="2384" h="3006" extrusionOk="0">
                  <a:moveTo>
                    <a:pt x="2213" y="0"/>
                  </a:moveTo>
                  <a:cubicBezTo>
                    <a:pt x="2026" y="0"/>
                    <a:pt x="1832" y="31"/>
                    <a:pt x="1652" y="103"/>
                  </a:cubicBezTo>
                  <a:cubicBezTo>
                    <a:pt x="425" y="480"/>
                    <a:pt x="0" y="2014"/>
                    <a:pt x="850" y="3005"/>
                  </a:cubicBezTo>
                  <a:lnTo>
                    <a:pt x="2384" y="9"/>
                  </a:lnTo>
                  <a:cubicBezTo>
                    <a:pt x="2328" y="3"/>
                    <a:pt x="2271" y="0"/>
                    <a:pt x="22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4" name="Google Shape;2014;p32"/>
            <p:cNvSpPr/>
            <p:nvPr/>
          </p:nvSpPr>
          <p:spPr>
            <a:xfrm>
              <a:off x="7007680" y="646725"/>
              <a:ext cx="75256" cy="83121"/>
            </a:xfrm>
            <a:custGeom>
              <a:avLst/>
              <a:gdLst/>
              <a:ahLst/>
              <a:cxnLst/>
              <a:rect l="l" t="t" r="r" b="b"/>
              <a:pathLst>
                <a:path w="2842" h="3139" extrusionOk="0">
                  <a:moveTo>
                    <a:pt x="1582" y="0"/>
                  </a:moveTo>
                  <a:lnTo>
                    <a:pt x="1" y="3091"/>
                  </a:lnTo>
                  <a:cubicBezTo>
                    <a:pt x="144" y="3123"/>
                    <a:pt x="282" y="3138"/>
                    <a:pt x="416" y="3138"/>
                  </a:cubicBezTo>
                  <a:cubicBezTo>
                    <a:pt x="1962" y="3138"/>
                    <a:pt x="2841" y="1130"/>
                    <a:pt x="15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5" name="Google Shape;2015;p32"/>
            <p:cNvSpPr/>
            <p:nvPr/>
          </p:nvSpPr>
          <p:spPr>
            <a:xfrm>
              <a:off x="6987078" y="761305"/>
              <a:ext cx="151227" cy="135101"/>
            </a:xfrm>
            <a:custGeom>
              <a:avLst/>
              <a:gdLst/>
              <a:ahLst/>
              <a:cxnLst/>
              <a:rect l="l" t="t" r="r" b="b"/>
              <a:pathLst>
                <a:path w="5711" h="5102" extrusionOk="0">
                  <a:moveTo>
                    <a:pt x="2873" y="1"/>
                  </a:moveTo>
                  <a:cubicBezTo>
                    <a:pt x="2609" y="1"/>
                    <a:pt x="2340" y="43"/>
                    <a:pt x="2077" y="133"/>
                  </a:cubicBezTo>
                  <a:cubicBezTo>
                    <a:pt x="732" y="558"/>
                    <a:pt x="0" y="1997"/>
                    <a:pt x="425" y="3342"/>
                  </a:cubicBezTo>
                  <a:cubicBezTo>
                    <a:pt x="784" y="4418"/>
                    <a:pt x="1778" y="5102"/>
                    <a:pt x="2850" y="5102"/>
                  </a:cubicBezTo>
                  <a:cubicBezTo>
                    <a:pt x="3117" y="5102"/>
                    <a:pt x="3389" y="5059"/>
                    <a:pt x="3658" y="4970"/>
                  </a:cubicBezTo>
                  <a:cubicBezTo>
                    <a:pt x="4979" y="4522"/>
                    <a:pt x="5710" y="3082"/>
                    <a:pt x="5286" y="1761"/>
                  </a:cubicBezTo>
                  <a:cubicBezTo>
                    <a:pt x="4927" y="684"/>
                    <a:pt x="3933" y="1"/>
                    <a:pt x="28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6" name="Google Shape;2016;p32"/>
            <p:cNvSpPr/>
            <p:nvPr/>
          </p:nvSpPr>
          <p:spPr>
            <a:xfrm>
              <a:off x="7033922" y="797928"/>
              <a:ext cx="68133" cy="93739"/>
            </a:xfrm>
            <a:custGeom>
              <a:avLst/>
              <a:gdLst/>
              <a:ahLst/>
              <a:cxnLst/>
              <a:rect l="l" t="t" r="r" b="b"/>
              <a:pathLst>
                <a:path w="2573" h="3540" extrusionOk="0">
                  <a:moveTo>
                    <a:pt x="1535" y="0"/>
                  </a:moveTo>
                  <a:lnTo>
                    <a:pt x="1" y="2974"/>
                  </a:lnTo>
                  <a:cubicBezTo>
                    <a:pt x="260" y="3257"/>
                    <a:pt x="614" y="3469"/>
                    <a:pt x="992" y="3540"/>
                  </a:cubicBezTo>
                  <a:lnTo>
                    <a:pt x="2573" y="449"/>
                  </a:lnTo>
                  <a:cubicBezTo>
                    <a:pt x="2290" y="189"/>
                    <a:pt x="1912" y="24"/>
                    <a:pt x="15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7" name="Google Shape;2017;p32"/>
            <p:cNvSpPr/>
            <p:nvPr/>
          </p:nvSpPr>
          <p:spPr>
            <a:xfrm>
              <a:off x="7011440" y="797690"/>
              <a:ext cx="63128" cy="78990"/>
            </a:xfrm>
            <a:custGeom>
              <a:avLst/>
              <a:gdLst/>
              <a:ahLst/>
              <a:cxnLst/>
              <a:rect l="l" t="t" r="r" b="b"/>
              <a:pathLst>
                <a:path w="2384" h="2983" extrusionOk="0">
                  <a:moveTo>
                    <a:pt x="2203" y="1"/>
                  </a:moveTo>
                  <a:cubicBezTo>
                    <a:pt x="2019" y="1"/>
                    <a:pt x="1829" y="27"/>
                    <a:pt x="1652" y="80"/>
                  </a:cubicBezTo>
                  <a:cubicBezTo>
                    <a:pt x="425" y="481"/>
                    <a:pt x="0" y="2015"/>
                    <a:pt x="850" y="2983"/>
                  </a:cubicBezTo>
                  <a:lnTo>
                    <a:pt x="2384" y="9"/>
                  </a:lnTo>
                  <a:cubicBezTo>
                    <a:pt x="2325" y="4"/>
                    <a:pt x="2264" y="1"/>
                    <a:pt x="22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8" name="Google Shape;2018;p32"/>
            <p:cNvSpPr/>
            <p:nvPr/>
          </p:nvSpPr>
          <p:spPr>
            <a:xfrm>
              <a:off x="7060164" y="809791"/>
              <a:ext cx="74780" cy="83015"/>
            </a:xfrm>
            <a:custGeom>
              <a:avLst/>
              <a:gdLst/>
              <a:ahLst/>
              <a:cxnLst/>
              <a:rect l="l" t="t" r="r" b="b"/>
              <a:pathLst>
                <a:path w="2824" h="3135" extrusionOk="0">
                  <a:moveTo>
                    <a:pt x="1582" y="1"/>
                  </a:moveTo>
                  <a:lnTo>
                    <a:pt x="1" y="3092"/>
                  </a:lnTo>
                  <a:cubicBezTo>
                    <a:pt x="139" y="3121"/>
                    <a:pt x="272" y="3134"/>
                    <a:pt x="401" y="3134"/>
                  </a:cubicBezTo>
                  <a:cubicBezTo>
                    <a:pt x="1953" y="3134"/>
                    <a:pt x="2823" y="1155"/>
                    <a:pt x="15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9" name="Google Shape;2019;p32"/>
            <p:cNvSpPr/>
            <p:nvPr/>
          </p:nvSpPr>
          <p:spPr>
            <a:xfrm>
              <a:off x="7047056" y="940948"/>
              <a:ext cx="151227" cy="135366"/>
            </a:xfrm>
            <a:custGeom>
              <a:avLst/>
              <a:gdLst/>
              <a:ahLst/>
              <a:cxnLst/>
              <a:rect l="l" t="t" r="r" b="b"/>
              <a:pathLst>
                <a:path w="5711" h="5112" extrusionOk="0">
                  <a:moveTo>
                    <a:pt x="2856" y="0"/>
                  </a:moveTo>
                  <a:cubicBezTo>
                    <a:pt x="2598" y="0"/>
                    <a:pt x="2336" y="39"/>
                    <a:pt x="2077" y="121"/>
                  </a:cubicBezTo>
                  <a:cubicBezTo>
                    <a:pt x="732" y="569"/>
                    <a:pt x="0" y="2008"/>
                    <a:pt x="425" y="3353"/>
                  </a:cubicBezTo>
                  <a:cubicBezTo>
                    <a:pt x="785" y="4415"/>
                    <a:pt x="1785" y="5111"/>
                    <a:pt x="2850" y="5111"/>
                  </a:cubicBezTo>
                  <a:cubicBezTo>
                    <a:pt x="3110" y="5111"/>
                    <a:pt x="3374" y="5070"/>
                    <a:pt x="3634" y="4981"/>
                  </a:cubicBezTo>
                  <a:cubicBezTo>
                    <a:pt x="4979" y="4557"/>
                    <a:pt x="5710" y="3117"/>
                    <a:pt x="5286" y="1772"/>
                  </a:cubicBezTo>
                  <a:cubicBezTo>
                    <a:pt x="4943" y="686"/>
                    <a:pt x="3938" y="0"/>
                    <a:pt x="28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0" name="Google Shape;2020;p32"/>
            <p:cNvSpPr/>
            <p:nvPr/>
          </p:nvSpPr>
          <p:spPr>
            <a:xfrm>
              <a:off x="7087041" y="960994"/>
              <a:ext cx="68133" cy="94375"/>
            </a:xfrm>
            <a:custGeom>
              <a:avLst/>
              <a:gdLst/>
              <a:ahLst/>
              <a:cxnLst/>
              <a:rect l="l" t="t" r="r" b="b"/>
              <a:pathLst>
                <a:path w="2573" h="3564" extrusionOk="0">
                  <a:moveTo>
                    <a:pt x="1534" y="1"/>
                  </a:moveTo>
                  <a:lnTo>
                    <a:pt x="1" y="2974"/>
                  </a:lnTo>
                  <a:cubicBezTo>
                    <a:pt x="260" y="3281"/>
                    <a:pt x="590" y="3469"/>
                    <a:pt x="992" y="3564"/>
                  </a:cubicBezTo>
                  <a:lnTo>
                    <a:pt x="2572" y="473"/>
                  </a:lnTo>
                  <a:cubicBezTo>
                    <a:pt x="2266" y="213"/>
                    <a:pt x="1912" y="48"/>
                    <a:pt x="15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1" name="Google Shape;2021;p32"/>
            <p:cNvSpPr/>
            <p:nvPr/>
          </p:nvSpPr>
          <p:spPr>
            <a:xfrm>
              <a:off x="7064559" y="960782"/>
              <a:ext cx="63128" cy="78963"/>
            </a:xfrm>
            <a:custGeom>
              <a:avLst/>
              <a:gdLst/>
              <a:ahLst/>
              <a:cxnLst/>
              <a:rect l="l" t="t" r="r" b="b"/>
              <a:pathLst>
                <a:path w="2384" h="2982" extrusionOk="0">
                  <a:moveTo>
                    <a:pt x="2203" y="0"/>
                  </a:moveTo>
                  <a:cubicBezTo>
                    <a:pt x="2012" y="0"/>
                    <a:pt x="1832" y="31"/>
                    <a:pt x="1652" y="103"/>
                  </a:cubicBezTo>
                  <a:cubicBezTo>
                    <a:pt x="425" y="481"/>
                    <a:pt x="0" y="2014"/>
                    <a:pt x="850" y="2982"/>
                  </a:cubicBezTo>
                  <a:lnTo>
                    <a:pt x="2383" y="9"/>
                  </a:lnTo>
                  <a:cubicBezTo>
                    <a:pt x="2322" y="3"/>
                    <a:pt x="2262" y="0"/>
                    <a:pt x="22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2" name="Google Shape;2022;p32"/>
            <p:cNvSpPr/>
            <p:nvPr/>
          </p:nvSpPr>
          <p:spPr>
            <a:xfrm>
              <a:off x="7113283" y="973493"/>
              <a:ext cx="74912" cy="82882"/>
            </a:xfrm>
            <a:custGeom>
              <a:avLst/>
              <a:gdLst/>
              <a:ahLst/>
              <a:cxnLst/>
              <a:rect l="l" t="t" r="r" b="b"/>
              <a:pathLst>
                <a:path w="2829" h="3130" extrusionOk="0">
                  <a:moveTo>
                    <a:pt x="1581" y="1"/>
                  </a:moveTo>
                  <a:lnTo>
                    <a:pt x="1" y="3092"/>
                  </a:lnTo>
                  <a:cubicBezTo>
                    <a:pt x="129" y="3117"/>
                    <a:pt x="254" y="3130"/>
                    <a:pt x="375" y="3130"/>
                  </a:cubicBezTo>
                  <a:cubicBezTo>
                    <a:pt x="1925" y="3130"/>
                    <a:pt x="2829" y="1139"/>
                    <a:pt x="15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3" name="Google Shape;2023;p32"/>
            <p:cNvSpPr/>
            <p:nvPr/>
          </p:nvSpPr>
          <p:spPr>
            <a:xfrm>
              <a:off x="7036437" y="1310270"/>
              <a:ext cx="533281" cy="531586"/>
            </a:xfrm>
            <a:custGeom>
              <a:avLst/>
              <a:gdLst/>
              <a:ahLst/>
              <a:cxnLst/>
              <a:rect l="l" t="t" r="r" b="b"/>
              <a:pathLst>
                <a:path w="20139" h="20075" extrusionOk="0">
                  <a:moveTo>
                    <a:pt x="5288" y="6889"/>
                  </a:moveTo>
                  <a:cubicBezTo>
                    <a:pt x="6583" y="6889"/>
                    <a:pt x="7852" y="7197"/>
                    <a:pt x="8990" y="7834"/>
                  </a:cubicBezTo>
                  <a:cubicBezTo>
                    <a:pt x="8447" y="9108"/>
                    <a:pt x="7551" y="10194"/>
                    <a:pt x="6395" y="10949"/>
                  </a:cubicBezTo>
                  <a:cubicBezTo>
                    <a:pt x="5598" y="11495"/>
                    <a:pt x="4671" y="11800"/>
                    <a:pt x="3696" y="11800"/>
                  </a:cubicBezTo>
                  <a:cubicBezTo>
                    <a:pt x="3659" y="11800"/>
                    <a:pt x="3623" y="11799"/>
                    <a:pt x="3587" y="11798"/>
                  </a:cubicBezTo>
                  <a:cubicBezTo>
                    <a:pt x="2619" y="11751"/>
                    <a:pt x="1605" y="11208"/>
                    <a:pt x="1251" y="10265"/>
                  </a:cubicBezTo>
                  <a:cubicBezTo>
                    <a:pt x="873" y="9250"/>
                    <a:pt x="1510" y="8306"/>
                    <a:pt x="2313" y="7740"/>
                  </a:cubicBezTo>
                  <a:cubicBezTo>
                    <a:pt x="3162" y="7174"/>
                    <a:pt x="4153" y="6890"/>
                    <a:pt x="5144" y="6890"/>
                  </a:cubicBezTo>
                  <a:cubicBezTo>
                    <a:pt x="5192" y="6890"/>
                    <a:pt x="5240" y="6889"/>
                    <a:pt x="5288" y="6889"/>
                  </a:cubicBezTo>
                  <a:close/>
                  <a:moveTo>
                    <a:pt x="12647" y="12884"/>
                  </a:moveTo>
                  <a:cubicBezTo>
                    <a:pt x="12718" y="13190"/>
                    <a:pt x="12765" y="13521"/>
                    <a:pt x="12789" y="13828"/>
                  </a:cubicBezTo>
                  <a:cubicBezTo>
                    <a:pt x="12930" y="15762"/>
                    <a:pt x="12293" y="18405"/>
                    <a:pt x="10123" y="18900"/>
                  </a:cubicBezTo>
                  <a:cubicBezTo>
                    <a:pt x="9936" y="18943"/>
                    <a:pt x="9749" y="18964"/>
                    <a:pt x="9565" y="18964"/>
                  </a:cubicBezTo>
                  <a:cubicBezTo>
                    <a:pt x="8725" y="18964"/>
                    <a:pt x="7955" y="18525"/>
                    <a:pt x="7645" y="17674"/>
                  </a:cubicBezTo>
                  <a:cubicBezTo>
                    <a:pt x="7338" y="16683"/>
                    <a:pt x="7551" y="15597"/>
                    <a:pt x="8211" y="14795"/>
                  </a:cubicBezTo>
                  <a:cubicBezTo>
                    <a:pt x="8919" y="14040"/>
                    <a:pt x="9816" y="13497"/>
                    <a:pt x="10831" y="13238"/>
                  </a:cubicBezTo>
                  <a:cubicBezTo>
                    <a:pt x="11420" y="13049"/>
                    <a:pt x="12034" y="12931"/>
                    <a:pt x="12647" y="12884"/>
                  </a:cubicBezTo>
                  <a:close/>
                  <a:moveTo>
                    <a:pt x="7669" y="1"/>
                  </a:moveTo>
                  <a:cubicBezTo>
                    <a:pt x="7616" y="1"/>
                    <a:pt x="7563" y="24"/>
                    <a:pt x="7527" y="71"/>
                  </a:cubicBezTo>
                  <a:cubicBezTo>
                    <a:pt x="7433" y="142"/>
                    <a:pt x="7433" y="284"/>
                    <a:pt x="7527" y="378"/>
                  </a:cubicBezTo>
                  <a:cubicBezTo>
                    <a:pt x="8990" y="1888"/>
                    <a:pt x="9698" y="3965"/>
                    <a:pt x="9486" y="6065"/>
                  </a:cubicBezTo>
                  <a:cubicBezTo>
                    <a:pt x="9438" y="6277"/>
                    <a:pt x="9415" y="6489"/>
                    <a:pt x="9368" y="6702"/>
                  </a:cubicBezTo>
                  <a:cubicBezTo>
                    <a:pt x="8188" y="6112"/>
                    <a:pt x="6914" y="5782"/>
                    <a:pt x="5616" y="5734"/>
                  </a:cubicBezTo>
                  <a:cubicBezTo>
                    <a:pt x="5499" y="5728"/>
                    <a:pt x="5382" y="5725"/>
                    <a:pt x="5266" y="5725"/>
                  </a:cubicBezTo>
                  <a:cubicBezTo>
                    <a:pt x="4066" y="5725"/>
                    <a:pt x="2897" y="6056"/>
                    <a:pt x="1864" y="6702"/>
                  </a:cubicBezTo>
                  <a:cubicBezTo>
                    <a:pt x="921" y="7315"/>
                    <a:pt x="142" y="8259"/>
                    <a:pt x="47" y="9415"/>
                  </a:cubicBezTo>
                  <a:cubicBezTo>
                    <a:pt x="0" y="10595"/>
                    <a:pt x="614" y="11704"/>
                    <a:pt x="1628" y="12270"/>
                  </a:cubicBezTo>
                  <a:cubicBezTo>
                    <a:pt x="2252" y="12642"/>
                    <a:pt x="2950" y="12804"/>
                    <a:pt x="3651" y="12804"/>
                  </a:cubicBezTo>
                  <a:cubicBezTo>
                    <a:pt x="4197" y="12804"/>
                    <a:pt x="4745" y="12705"/>
                    <a:pt x="5262" y="12530"/>
                  </a:cubicBezTo>
                  <a:cubicBezTo>
                    <a:pt x="7291" y="11822"/>
                    <a:pt x="8896" y="10265"/>
                    <a:pt x="9698" y="8283"/>
                  </a:cubicBezTo>
                  <a:cubicBezTo>
                    <a:pt x="9863" y="8401"/>
                    <a:pt x="10028" y="8519"/>
                    <a:pt x="10170" y="8660"/>
                  </a:cubicBezTo>
                  <a:cubicBezTo>
                    <a:pt x="11232" y="9557"/>
                    <a:pt x="12010" y="10737"/>
                    <a:pt x="12435" y="12081"/>
                  </a:cubicBezTo>
                  <a:cubicBezTo>
                    <a:pt x="11892" y="12129"/>
                    <a:pt x="11326" y="12223"/>
                    <a:pt x="10783" y="12341"/>
                  </a:cubicBezTo>
                  <a:cubicBezTo>
                    <a:pt x="9556" y="12671"/>
                    <a:pt x="8329" y="13238"/>
                    <a:pt x="7480" y="14205"/>
                  </a:cubicBezTo>
                  <a:cubicBezTo>
                    <a:pt x="6701" y="15125"/>
                    <a:pt x="6347" y="16329"/>
                    <a:pt x="6536" y="17532"/>
                  </a:cubicBezTo>
                  <a:cubicBezTo>
                    <a:pt x="6725" y="18665"/>
                    <a:pt x="7527" y="19608"/>
                    <a:pt x="8613" y="19939"/>
                  </a:cubicBezTo>
                  <a:cubicBezTo>
                    <a:pt x="8941" y="20031"/>
                    <a:pt x="9274" y="20075"/>
                    <a:pt x="9605" y="20075"/>
                  </a:cubicBezTo>
                  <a:cubicBezTo>
                    <a:pt x="10464" y="20075"/>
                    <a:pt x="11305" y="19776"/>
                    <a:pt x="11987" y="19231"/>
                  </a:cubicBezTo>
                  <a:cubicBezTo>
                    <a:pt x="12907" y="18405"/>
                    <a:pt x="13544" y="17320"/>
                    <a:pt x="13780" y="16140"/>
                  </a:cubicBezTo>
                  <a:cubicBezTo>
                    <a:pt x="14016" y="15031"/>
                    <a:pt x="14039" y="13922"/>
                    <a:pt x="13851" y="12813"/>
                  </a:cubicBezTo>
                  <a:lnTo>
                    <a:pt x="13969" y="12813"/>
                  </a:lnTo>
                  <a:cubicBezTo>
                    <a:pt x="15951" y="12860"/>
                    <a:pt x="17980" y="13686"/>
                    <a:pt x="19112" y="15385"/>
                  </a:cubicBezTo>
                  <a:cubicBezTo>
                    <a:pt x="19372" y="15786"/>
                    <a:pt x="19561" y="16211"/>
                    <a:pt x="19702" y="16659"/>
                  </a:cubicBezTo>
                  <a:cubicBezTo>
                    <a:pt x="19729" y="16757"/>
                    <a:pt x="19803" y="16798"/>
                    <a:pt x="19880" y="16798"/>
                  </a:cubicBezTo>
                  <a:cubicBezTo>
                    <a:pt x="20006" y="16798"/>
                    <a:pt x="20139" y="16688"/>
                    <a:pt x="20080" y="16541"/>
                  </a:cubicBezTo>
                  <a:cubicBezTo>
                    <a:pt x="19490" y="13969"/>
                    <a:pt x="17060" y="12412"/>
                    <a:pt x="14582" y="12105"/>
                  </a:cubicBezTo>
                  <a:cubicBezTo>
                    <a:pt x="14299" y="12058"/>
                    <a:pt x="13969" y="12034"/>
                    <a:pt x="13662" y="12034"/>
                  </a:cubicBezTo>
                  <a:cubicBezTo>
                    <a:pt x="13355" y="10902"/>
                    <a:pt x="12836" y="9840"/>
                    <a:pt x="12105" y="8920"/>
                  </a:cubicBezTo>
                  <a:cubicBezTo>
                    <a:pt x="11538" y="8188"/>
                    <a:pt x="10831" y="7575"/>
                    <a:pt x="10052" y="7079"/>
                  </a:cubicBezTo>
                  <a:cubicBezTo>
                    <a:pt x="10477" y="5050"/>
                    <a:pt x="10052" y="2950"/>
                    <a:pt x="8872" y="1251"/>
                  </a:cubicBezTo>
                  <a:cubicBezTo>
                    <a:pt x="8565" y="826"/>
                    <a:pt x="8211" y="425"/>
                    <a:pt x="7810" y="71"/>
                  </a:cubicBezTo>
                  <a:cubicBezTo>
                    <a:pt x="7775" y="24"/>
                    <a:pt x="7722" y="1"/>
                    <a:pt x="766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4" name="Google Shape;2024;p32"/>
            <p:cNvSpPr/>
            <p:nvPr/>
          </p:nvSpPr>
          <p:spPr>
            <a:xfrm>
              <a:off x="6731516" y="1237793"/>
              <a:ext cx="32517" cy="33153"/>
            </a:xfrm>
            <a:custGeom>
              <a:avLst/>
              <a:gdLst/>
              <a:ahLst/>
              <a:cxnLst/>
              <a:rect l="l" t="t" r="r" b="b"/>
              <a:pathLst>
                <a:path w="1228" h="1252" extrusionOk="0">
                  <a:moveTo>
                    <a:pt x="614" y="1"/>
                  </a:moveTo>
                  <a:cubicBezTo>
                    <a:pt x="260" y="1"/>
                    <a:pt x="1" y="284"/>
                    <a:pt x="1" y="638"/>
                  </a:cubicBezTo>
                  <a:cubicBezTo>
                    <a:pt x="1" y="968"/>
                    <a:pt x="260" y="1251"/>
                    <a:pt x="614" y="1251"/>
                  </a:cubicBezTo>
                  <a:cubicBezTo>
                    <a:pt x="945" y="1251"/>
                    <a:pt x="1228" y="968"/>
                    <a:pt x="1228" y="638"/>
                  </a:cubicBezTo>
                  <a:cubicBezTo>
                    <a:pt x="1228" y="284"/>
                    <a:pt x="945" y="1"/>
                    <a:pt x="6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757775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 and two columns 3">
    <p:spTree>
      <p:nvGrpSpPr>
        <p:cNvPr id="1" name="Shape 2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6" name="Google Shape;2026;p33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2027" name="Google Shape;2027;p33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8" name="Google Shape;2028;p33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9" name="Google Shape;2029;p33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0" name="Google Shape;2030;p33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1" name="Google Shape;2031;p33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2" name="Google Shape;2032;p33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3" name="Google Shape;2033;p33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4" name="Google Shape;2034;p33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5" name="Google Shape;2035;p33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6" name="Google Shape;2036;p33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7" name="Google Shape;2037;p33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8" name="Google Shape;2038;p33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9" name="Google Shape;2039;p33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0" name="Google Shape;2040;p33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1" name="Google Shape;2041;p33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2" name="Google Shape;2042;p33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3" name="Google Shape;2043;p33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4" name="Google Shape;2044;p33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5" name="Google Shape;2045;p33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6" name="Google Shape;2046;p33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7" name="Google Shape;2047;p33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8" name="Google Shape;2048;p33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9" name="Google Shape;2049;p33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0" name="Google Shape;2050;p33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051" name="Google Shape;2051;p33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52" name="Google Shape;2052;p33"/>
          <p:cNvSpPr txBox="1">
            <a:spLocks noGrp="1"/>
          </p:cNvSpPr>
          <p:nvPr>
            <p:ph type="title"/>
          </p:nvPr>
        </p:nvSpPr>
        <p:spPr>
          <a:xfrm>
            <a:off x="1662167" y="728100"/>
            <a:ext cx="56024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667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53" name="Google Shape;2053;p33"/>
          <p:cNvSpPr txBox="1">
            <a:spLocks noGrp="1"/>
          </p:cNvSpPr>
          <p:nvPr>
            <p:ph type="subTitle" idx="1"/>
          </p:nvPr>
        </p:nvSpPr>
        <p:spPr>
          <a:xfrm>
            <a:off x="1665300" y="1734333"/>
            <a:ext cx="5158400" cy="100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>
                <a:latin typeface="Cabin"/>
                <a:ea typeface="Cabin"/>
                <a:cs typeface="Cabin"/>
                <a:sym typeface="Cabi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054" name="Google Shape;2054;p33"/>
          <p:cNvSpPr txBox="1">
            <a:spLocks noGrp="1"/>
          </p:cNvSpPr>
          <p:nvPr>
            <p:ph type="title" idx="2"/>
          </p:nvPr>
        </p:nvSpPr>
        <p:spPr>
          <a:xfrm>
            <a:off x="4886223" y="2982367"/>
            <a:ext cx="2413200" cy="511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 sz="3067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55" name="Google Shape;2055;p33"/>
          <p:cNvSpPr txBox="1">
            <a:spLocks noGrp="1"/>
          </p:cNvSpPr>
          <p:nvPr>
            <p:ph type="subTitle" idx="3"/>
          </p:nvPr>
        </p:nvSpPr>
        <p:spPr>
          <a:xfrm>
            <a:off x="4886223" y="3674005"/>
            <a:ext cx="2413200" cy="19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056" name="Google Shape;2056;p33"/>
          <p:cNvSpPr txBox="1">
            <a:spLocks noGrp="1"/>
          </p:cNvSpPr>
          <p:nvPr>
            <p:ph type="title" idx="4"/>
          </p:nvPr>
        </p:nvSpPr>
        <p:spPr>
          <a:xfrm>
            <a:off x="7811997" y="2982367"/>
            <a:ext cx="2413200" cy="511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1600"/>
              </a:spcBef>
              <a:spcAft>
                <a:spcPts val="0"/>
              </a:spcAft>
              <a:buSzPts val="2300"/>
              <a:buNone/>
              <a:defRPr sz="3067">
                <a:solidFill>
                  <a:schemeClr val="lt1"/>
                </a:solidFill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2300"/>
              <a:buNone/>
              <a:defRPr sz="3067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57" name="Google Shape;2057;p33"/>
          <p:cNvSpPr txBox="1">
            <a:spLocks noGrp="1"/>
          </p:cNvSpPr>
          <p:nvPr>
            <p:ph type="subTitle" idx="5"/>
          </p:nvPr>
        </p:nvSpPr>
        <p:spPr>
          <a:xfrm>
            <a:off x="7811997" y="3674005"/>
            <a:ext cx="2413200" cy="19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2058" name="Google Shape;2058;p33"/>
          <p:cNvGrpSpPr/>
          <p:nvPr/>
        </p:nvGrpSpPr>
        <p:grpSpPr>
          <a:xfrm flipH="1">
            <a:off x="-363667" y="5910318"/>
            <a:ext cx="831733" cy="1094433"/>
            <a:chOff x="2506125" y="1799225"/>
            <a:chExt cx="623800" cy="820825"/>
          </a:xfrm>
        </p:grpSpPr>
        <p:sp>
          <p:nvSpPr>
            <p:cNvPr id="2059" name="Google Shape;2059;p33"/>
            <p:cNvSpPr/>
            <p:nvPr/>
          </p:nvSpPr>
          <p:spPr>
            <a:xfrm>
              <a:off x="2521975" y="1850925"/>
              <a:ext cx="602125" cy="762250"/>
            </a:xfrm>
            <a:custGeom>
              <a:avLst/>
              <a:gdLst/>
              <a:ahLst/>
              <a:cxnLst/>
              <a:rect l="l" t="t" r="r" b="b"/>
              <a:pathLst>
                <a:path w="24085" h="30490" extrusionOk="0">
                  <a:moveTo>
                    <a:pt x="3703" y="1"/>
                  </a:moveTo>
                  <a:lnTo>
                    <a:pt x="0" y="2703"/>
                  </a:lnTo>
                  <a:lnTo>
                    <a:pt x="20415" y="30489"/>
                  </a:lnTo>
                  <a:lnTo>
                    <a:pt x="24084" y="27787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0" name="Google Shape;2060;p33"/>
            <p:cNvSpPr/>
            <p:nvPr/>
          </p:nvSpPr>
          <p:spPr>
            <a:xfrm>
              <a:off x="2506125" y="1799225"/>
              <a:ext cx="108450" cy="119275"/>
            </a:xfrm>
            <a:custGeom>
              <a:avLst/>
              <a:gdLst/>
              <a:ahLst/>
              <a:cxnLst/>
              <a:rect l="l" t="t" r="r" b="b"/>
              <a:pathLst>
                <a:path w="4338" h="4771" extrusionOk="0">
                  <a:moveTo>
                    <a:pt x="1" y="1"/>
                  </a:moveTo>
                  <a:lnTo>
                    <a:pt x="334" y="2536"/>
                  </a:lnTo>
                  <a:lnTo>
                    <a:pt x="634" y="4771"/>
                  </a:lnTo>
                  <a:cubicBezTo>
                    <a:pt x="3336" y="3903"/>
                    <a:pt x="4337" y="2069"/>
                    <a:pt x="4337" y="2069"/>
                  </a:cubicBezTo>
                  <a:lnTo>
                    <a:pt x="2302" y="110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1" name="Google Shape;2061;p33"/>
            <p:cNvSpPr/>
            <p:nvPr/>
          </p:nvSpPr>
          <p:spPr>
            <a:xfrm>
              <a:off x="3032325" y="2545600"/>
              <a:ext cx="97600" cy="74450"/>
            </a:xfrm>
            <a:custGeom>
              <a:avLst/>
              <a:gdLst/>
              <a:ahLst/>
              <a:cxnLst/>
              <a:rect l="l" t="t" r="r" b="b"/>
              <a:pathLst>
                <a:path w="3904" h="2978" extrusionOk="0">
                  <a:moveTo>
                    <a:pt x="3670" y="0"/>
                  </a:moveTo>
                  <a:lnTo>
                    <a:pt x="1" y="2702"/>
                  </a:lnTo>
                  <a:cubicBezTo>
                    <a:pt x="1" y="2702"/>
                    <a:pt x="604" y="2978"/>
                    <a:pt x="1350" y="2978"/>
                  </a:cubicBezTo>
                  <a:cubicBezTo>
                    <a:pt x="1794" y="2978"/>
                    <a:pt x="2288" y="2880"/>
                    <a:pt x="2736" y="2569"/>
                  </a:cubicBezTo>
                  <a:cubicBezTo>
                    <a:pt x="3904" y="1702"/>
                    <a:pt x="3670" y="1"/>
                    <a:pt x="36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2" name="Google Shape;2062;p33"/>
            <p:cNvSpPr/>
            <p:nvPr/>
          </p:nvSpPr>
          <p:spPr>
            <a:xfrm>
              <a:off x="2506125" y="1799225"/>
              <a:ext cx="57575" cy="63400"/>
            </a:xfrm>
            <a:custGeom>
              <a:avLst/>
              <a:gdLst/>
              <a:ahLst/>
              <a:cxnLst/>
              <a:rect l="l" t="t" r="r" b="b"/>
              <a:pathLst>
                <a:path w="2303" h="2536" extrusionOk="0">
                  <a:moveTo>
                    <a:pt x="1" y="1"/>
                  </a:moveTo>
                  <a:lnTo>
                    <a:pt x="334" y="2536"/>
                  </a:lnTo>
                  <a:cubicBezTo>
                    <a:pt x="734" y="2469"/>
                    <a:pt x="1168" y="2336"/>
                    <a:pt x="1535" y="2069"/>
                  </a:cubicBezTo>
                  <a:cubicBezTo>
                    <a:pt x="1869" y="1802"/>
                    <a:pt x="2135" y="1468"/>
                    <a:pt x="2302" y="110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63" name="Google Shape;2063;p33"/>
          <p:cNvGrpSpPr/>
          <p:nvPr/>
        </p:nvGrpSpPr>
        <p:grpSpPr>
          <a:xfrm flipH="1">
            <a:off x="173367" y="5989284"/>
            <a:ext cx="1028567" cy="921600"/>
            <a:chOff x="1955725" y="1858450"/>
            <a:chExt cx="771425" cy="691200"/>
          </a:xfrm>
        </p:grpSpPr>
        <p:sp>
          <p:nvSpPr>
            <p:cNvPr id="2064" name="Google Shape;2064;p33"/>
            <p:cNvSpPr/>
            <p:nvPr/>
          </p:nvSpPr>
          <p:spPr>
            <a:xfrm>
              <a:off x="1995775" y="1886800"/>
              <a:ext cx="718025" cy="661325"/>
            </a:xfrm>
            <a:custGeom>
              <a:avLst/>
              <a:gdLst/>
              <a:ahLst/>
              <a:cxnLst/>
              <a:rect l="l" t="t" r="r" b="b"/>
              <a:pathLst>
                <a:path w="28721" h="26453" extrusionOk="0">
                  <a:moveTo>
                    <a:pt x="3069" y="0"/>
                  </a:moveTo>
                  <a:lnTo>
                    <a:pt x="0" y="3403"/>
                  </a:lnTo>
                  <a:lnTo>
                    <a:pt x="25652" y="26452"/>
                  </a:lnTo>
                  <a:lnTo>
                    <a:pt x="28721" y="23050"/>
                  </a:lnTo>
                  <a:lnTo>
                    <a:pt x="30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5" name="Google Shape;2065;p33"/>
            <p:cNvSpPr/>
            <p:nvPr/>
          </p:nvSpPr>
          <p:spPr>
            <a:xfrm>
              <a:off x="1955725" y="1858450"/>
              <a:ext cx="116775" cy="113425"/>
            </a:xfrm>
            <a:custGeom>
              <a:avLst/>
              <a:gdLst/>
              <a:ahLst/>
              <a:cxnLst/>
              <a:rect l="l" t="t" r="r" b="b"/>
              <a:pathLst>
                <a:path w="4671" h="4537" extrusionOk="0">
                  <a:moveTo>
                    <a:pt x="1" y="0"/>
                  </a:moveTo>
                  <a:lnTo>
                    <a:pt x="868" y="2402"/>
                  </a:lnTo>
                  <a:lnTo>
                    <a:pt x="1602" y="4537"/>
                  </a:lnTo>
                  <a:cubicBezTo>
                    <a:pt x="4070" y="3169"/>
                    <a:pt x="4671" y="1134"/>
                    <a:pt x="4671" y="1134"/>
                  </a:cubicBezTo>
                  <a:lnTo>
                    <a:pt x="2503" y="60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6" name="Google Shape;2066;p33"/>
            <p:cNvSpPr/>
            <p:nvPr/>
          </p:nvSpPr>
          <p:spPr>
            <a:xfrm>
              <a:off x="2637050" y="2463050"/>
              <a:ext cx="90100" cy="86600"/>
            </a:xfrm>
            <a:custGeom>
              <a:avLst/>
              <a:gdLst/>
              <a:ahLst/>
              <a:cxnLst/>
              <a:rect l="l" t="t" r="r" b="b"/>
              <a:pathLst>
                <a:path w="3604" h="3464" extrusionOk="0">
                  <a:moveTo>
                    <a:pt x="3070" y="0"/>
                  </a:moveTo>
                  <a:lnTo>
                    <a:pt x="1" y="3402"/>
                  </a:lnTo>
                  <a:cubicBezTo>
                    <a:pt x="1" y="3402"/>
                    <a:pt x="277" y="3463"/>
                    <a:pt x="671" y="3463"/>
                  </a:cubicBezTo>
                  <a:cubicBezTo>
                    <a:pt x="1243" y="3463"/>
                    <a:pt x="2063" y="3335"/>
                    <a:pt x="2636" y="2702"/>
                  </a:cubicBezTo>
                  <a:cubicBezTo>
                    <a:pt x="3603" y="1601"/>
                    <a:pt x="3070" y="0"/>
                    <a:pt x="30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7" name="Google Shape;2067;p33"/>
            <p:cNvSpPr/>
            <p:nvPr/>
          </p:nvSpPr>
          <p:spPr>
            <a:xfrm>
              <a:off x="1955725" y="1858450"/>
              <a:ext cx="62575" cy="60050"/>
            </a:xfrm>
            <a:custGeom>
              <a:avLst/>
              <a:gdLst/>
              <a:ahLst/>
              <a:cxnLst/>
              <a:rect l="l" t="t" r="r" b="b"/>
              <a:pathLst>
                <a:path w="2503" h="2402" extrusionOk="0">
                  <a:moveTo>
                    <a:pt x="1" y="0"/>
                  </a:moveTo>
                  <a:lnTo>
                    <a:pt x="868" y="2402"/>
                  </a:lnTo>
                  <a:cubicBezTo>
                    <a:pt x="1235" y="2268"/>
                    <a:pt x="1602" y="2035"/>
                    <a:pt x="1936" y="1701"/>
                  </a:cubicBezTo>
                  <a:cubicBezTo>
                    <a:pt x="2202" y="1368"/>
                    <a:pt x="2403" y="1001"/>
                    <a:pt x="2503" y="60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68" name="Google Shape;2068;p33"/>
          <p:cNvGrpSpPr/>
          <p:nvPr/>
        </p:nvGrpSpPr>
        <p:grpSpPr>
          <a:xfrm flipH="1">
            <a:off x="520301" y="6531884"/>
            <a:ext cx="1278700" cy="527067"/>
            <a:chOff x="1507925" y="2265400"/>
            <a:chExt cx="959025" cy="395300"/>
          </a:xfrm>
        </p:grpSpPr>
        <p:sp>
          <p:nvSpPr>
            <p:cNvPr id="2069" name="Google Shape;2069;p33"/>
            <p:cNvSpPr/>
            <p:nvPr/>
          </p:nvSpPr>
          <p:spPr>
            <a:xfrm>
              <a:off x="1587975" y="2265400"/>
              <a:ext cx="850625" cy="395300"/>
            </a:xfrm>
            <a:custGeom>
              <a:avLst/>
              <a:gdLst/>
              <a:ahLst/>
              <a:cxnLst/>
              <a:rect l="l" t="t" r="r" b="b"/>
              <a:pathLst>
                <a:path w="34025" h="15812" extrusionOk="0">
                  <a:moveTo>
                    <a:pt x="1535" y="0"/>
                  </a:moveTo>
                  <a:lnTo>
                    <a:pt x="0" y="4270"/>
                  </a:lnTo>
                  <a:lnTo>
                    <a:pt x="32490" y="15812"/>
                  </a:lnTo>
                  <a:lnTo>
                    <a:pt x="34025" y="11542"/>
                  </a:lnTo>
                  <a:lnTo>
                    <a:pt x="153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0" name="Google Shape;2070;p33"/>
            <p:cNvSpPr/>
            <p:nvPr/>
          </p:nvSpPr>
          <p:spPr>
            <a:xfrm>
              <a:off x="1507925" y="2265400"/>
              <a:ext cx="124275" cy="107600"/>
            </a:xfrm>
            <a:custGeom>
              <a:avLst/>
              <a:gdLst/>
              <a:ahLst/>
              <a:cxnLst/>
              <a:rect l="l" t="t" r="r" b="b"/>
              <a:pathLst>
                <a:path w="4971" h="4304" extrusionOk="0">
                  <a:moveTo>
                    <a:pt x="4737" y="0"/>
                  </a:moveTo>
                  <a:lnTo>
                    <a:pt x="2535" y="334"/>
                  </a:lnTo>
                  <a:lnTo>
                    <a:pt x="0" y="734"/>
                  </a:lnTo>
                  <a:lnTo>
                    <a:pt x="1701" y="2636"/>
                  </a:lnTo>
                  <a:lnTo>
                    <a:pt x="3202" y="4303"/>
                  </a:lnTo>
                  <a:cubicBezTo>
                    <a:pt x="4970" y="2069"/>
                    <a:pt x="4737" y="0"/>
                    <a:pt x="473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1" name="Google Shape;2071;p33"/>
            <p:cNvSpPr/>
            <p:nvPr/>
          </p:nvSpPr>
          <p:spPr>
            <a:xfrm>
              <a:off x="2400225" y="2553925"/>
              <a:ext cx="66725" cy="106775"/>
            </a:xfrm>
            <a:custGeom>
              <a:avLst/>
              <a:gdLst/>
              <a:ahLst/>
              <a:cxnLst/>
              <a:rect l="l" t="t" r="r" b="b"/>
              <a:pathLst>
                <a:path w="2669" h="4271" extrusionOk="0">
                  <a:moveTo>
                    <a:pt x="1535" y="1"/>
                  </a:moveTo>
                  <a:lnTo>
                    <a:pt x="0" y="4271"/>
                  </a:lnTo>
                  <a:cubicBezTo>
                    <a:pt x="0" y="4271"/>
                    <a:pt x="1701" y="4004"/>
                    <a:pt x="2202" y="2636"/>
                  </a:cubicBezTo>
                  <a:cubicBezTo>
                    <a:pt x="2669" y="1269"/>
                    <a:pt x="1535" y="1"/>
                    <a:pt x="153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2" name="Google Shape;2072;p33"/>
            <p:cNvSpPr/>
            <p:nvPr/>
          </p:nvSpPr>
          <p:spPr>
            <a:xfrm>
              <a:off x="1507925" y="2273725"/>
              <a:ext cx="65050" cy="57575"/>
            </a:xfrm>
            <a:custGeom>
              <a:avLst/>
              <a:gdLst/>
              <a:ahLst/>
              <a:cxnLst/>
              <a:rect l="l" t="t" r="r" b="b"/>
              <a:pathLst>
                <a:path w="2602" h="2303" extrusionOk="0">
                  <a:moveTo>
                    <a:pt x="2535" y="1"/>
                  </a:moveTo>
                  <a:lnTo>
                    <a:pt x="0" y="401"/>
                  </a:lnTo>
                  <a:lnTo>
                    <a:pt x="1701" y="2303"/>
                  </a:lnTo>
                  <a:cubicBezTo>
                    <a:pt x="2035" y="2002"/>
                    <a:pt x="2268" y="1669"/>
                    <a:pt x="2435" y="1235"/>
                  </a:cubicBezTo>
                  <a:cubicBezTo>
                    <a:pt x="2569" y="802"/>
                    <a:pt x="2602" y="401"/>
                    <a:pt x="253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73" name="Google Shape;2073;p33"/>
          <p:cNvGrpSpPr/>
          <p:nvPr/>
        </p:nvGrpSpPr>
        <p:grpSpPr>
          <a:xfrm rot="-974305">
            <a:off x="10650700" y="5398298"/>
            <a:ext cx="1272273" cy="1523871"/>
            <a:chOff x="1483725" y="2894075"/>
            <a:chExt cx="1889725" cy="2263425"/>
          </a:xfrm>
        </p:grpSpPr>
        <p:sp>
          <p:nvSpPr>
            <p:cNvPr id="2074" name="Google Shape;2074;p33"/>
            <p:cNvSpPr/>
            <p:nvPr/>
          </p:nvSpPr>
          <p:spPr>
            <a:xfrm>
              <a:off x="2211750" y="2894175"/>
              <a:ext cx="442000" cy="446175"/>
            </a:xfrm>
            <a:custGeom>
              <a:avLst/>
              <a:gdLst/>
              <a:ahLst/>
              <a:cxnLst/>
              <a:rect l="l" t="t" r="r" b="b"/>
              <a:pathLst>
                <a:path w="17680" h="17847" extrusionOk="0">
                  <a:moveTo>
                    <a:pt x="8840" y="3970"/>
                  </a:moveTo>
                  <a:cubicBezTo>
                    <a:pt x="11575" y="3970"/>
                    <a:pt x="13777" y="6172"/>
                    <a:pt x="13777" y="8940"/>
                  </a:cubicBezTo>
                  <a:cubicBezTo>
                    <a:pt x="13777" y="11676"/>
                    <a:pt x="11575" y="13911"/>
                    <a:pt x="8840" y="13911"/>
                  </a:cubicBezTo>
                  <a:cubicBezTo>
                    <a:pt x="6105" y="13911"/>
                    <a:pt x="3903" y="11676"/>
                    <a:pt x="3903" y="8940"/>
                  </a:cubicBezTo>
                  <a:cubicBezTo>
                    <a:pt x="3903" y="6172"/>
                    <a:pt x="6105" y="3970"/>
                    <a:pt x="8840" y="3970"/>
                  </a:cubicBezTo>
                  <a:close/>
                  <a:moveTo>
                    <a:pt x="8840" y="1"/>
                  </a:moveTo>
                  <a:cubicBezTo>
                    <a:pt x="3970" y="1"/>
                    <a:pt x="1" y="4004"/>
                    <a:pt x="1" y="8940"/>
                  </a:cubicBezTo>
                  <a:cubicBezTo>
                    <a:pt x="1" y="13844"/>
                    <a:pt x="3970" y="17847"/>
                    <a:pt x="8840" y="17847"/>
                  </a:cubicBezTo>
                  <a:cubicBezTo>
                    <a:pt x="13744" y="17847"/>
                    <a:pt x="17680" y="13844"/>
                    <a:pt x="17680" y="8940"/>
                  </a:cubicBezTo>
                  <a:cubicBezTo>
                    <a:pt x="17680" y="4004"/>
                    <a:pt x="13744" y="1"/>
                    <a:pt x="8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5" name="Google Shape;2075;p33"/>
            <p:cNvSpPr/>
            <p:nvPr/>
          </p:nvSpPr>
          <p:spPr>
            <a:xfrm>
              <a:off x="1483725" y="3109325"/>
              <a:ext cx="618250" cy="714550"/>
            </a:xfrm>
            <a:custGeom>
              <a:avLst/>
              <a:gdLst/>
              <a:ahLst/>
              <a:cxnLst/>
              <a:rect l="l" t="t" r="r" b="b"/>
              <a:pathLst>
                <a:path w="24730" h="28582" extrusionOk="0">
                  <a:moveTo>
                    <a:pt x="3570" y="1"/>
                  </a:moveTo>
                  <a:cubicBezTo>
                    <a:pt x="3570" y="1"/>
                    <a:pt x="1" y="25219"/>
                    <a:pt x="12576" y="28221"/>
                  </a:cubicBezTo>
                  <a:cubicBezTo>
                    <a:pt x="13608" y="28468"/>
                    <a:pt x="14538" y="28581"/>
                    <a:pt x="15377" y="28581"/>
                  </a:cubicBezTo>
                  <a:cubicBezTo>
                    <a:pt x="24729" y="28581"/>
                    <a:pt x="22650" y="14478"/>
                    <a:pt x="22650" y="14478"/>
                  </a:cubicBezTo>
                  <a:lnTo>
                    <a:pt x="1010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6" name="Google Shape;2076;p33"/>
            <p:cNvSpPr/>
            <p:nvPr/>
          </p:nvSpPr>
          <p:spPr>
            <a:xfrm>
              <a:off x="1556275" y="2894075"/>
              <a:ext cx="610475" cy="577200"/>
            </a:xfrm>
            <a:custGeom>
              <a:avLst/>
              <a:gdLst/>
              <a:ahLst/>
              <a:cxnLst/>
              <a:rect l="l" t="t" r="r" b="b"/>
              <a:pathLst>
                <a:path w="24419" h="23088" extrusionOk="0">
                  <a:moveTo>
                    <a:pt x="12229" y="1"/>
                  </a:moveTo>
                  <a:cubicBezTo>
                    <a:pt x="12075" y="1"/>
                    <a:pt x="11924" y="13"/>
                    <a:pt x="11776" y="38"/>
                  </a:cubicBezTo>
                  <a:cubicBezTo>
                    <a:pt x="10141" y="305"/>
                    <a:pt x="8440" y="1005"/>
                    <a:pt x="6839" y="1939"/>
                  </a:cubicBezTo>
                  <a:cubicBezTo>
                    <a:pt x="6072" y="2373"/>
                    <a:pt x="5338" y="2873"/>
                    <a:pt x="4671" y="3407"/>
                  </a:cubicBezTo>
                  <a:cubicBezTo>
                    <a:pt x="2569" y="5042"/>
                    <a:pt x="1002" y="7010"/>
                    <a:pt x="668" y="8611"/>
                  </a:cubicBezTo>
                  <a:cubicBezTo>
                    <a:pt x="1" y="11847"/>
                    <a:pt x="9674" y="23088"/>
                    <a:pt x="9674" y="23088"/>
                  </a:cubicBezTo>
                  <a:lnTo>
                    <a:pt x="15312" y="19085"/>
                  </a:lnTo>
                  <a:lnTo>
                    <a:pt x="17580" y="17484"/>
                  </a:lnTo>
                  <a:lnTo>
                    <a:pt x="24418" y="12647"/>
                  </a:lnTo>
                  <a:cubicBezTo>
                    <a:pt x="24418" y="12647"/>
                    <a:pt x="17169" y="1"/>
                    <a:pt x="1222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7" name="Google Shape;2077;p33"/>
            <p:cNvSpPr/>
            <p:nvPr/>
          </p:nvSpPr>
          <p:spPr>
            <a:xfrm>
              <a:off x="1673025" y="2942550"/>
              <a:ext cx="437000" cy="576375"/>
            </a:xfrm>
            <a:custGeom>
              <a:avLst/>
              <a:gdLst/>
              <a:ahLst/>
              <a:cxnLst/>
              <a:rect l="l" t="t" r="r" b="b"/>
              <a:pathLst>
                <a:path w="17480" h="23055" extrusionOk="0">
                  <a:moveTo>
                    <a:pt x="2169" y="0"/>
                  </a:moveTo>
                  <a:cubicBezTo>
                    <a:pt x="1402" y="434"/>
                    <a:pt x="668" y="934"/>
                    <a:pt x="1" y="1468"/>
                  </a:cubicBezTo>
                  <a:cubicBezTo>
                    <a:pt x="4170" y="6105"/>
                    <a:pt x="7106" y="11876"/>
                    <a:pt x="10642" y="17146"/>
                  </a:cubicBezTo>
                  <a:cubicBezTo>
                    <a:pt x="11509" y="18447"/>
                    <a:pt x="12410" y="19715"/>
                    <a:pt x="13377" y="20915"/>
                  </a:cubicBezTo>
                  <a:cubicBezTo>
                    <a:pt x="14222" y="21971"/>
                    <a:pt x="15339" y="23055"/>
                    <a:pt x="16631" y="23055"/>
                  </a:cubicBezTo>
                  <a:cubicBezTo>
                    <a:pt x="16768" y="23055"/>
                    <a:pt x="16906" y="23042"/>
                    <a:pt x="17046" y="23017"/>
                  </a:cubicBezTo>
                  <a:cubicBezTo>
                    <a:pt x="17480" y="22383"/>
                    <a:pt x="17046" y="21516"/>
                    <a:pt x="16613" y="20882"/>
                  </a:cubicBezTo>
                  <a:cubicBezTo>
                    <a:pt x="15378" y="19114"/>
                    <a:pt x="14144" y="17313"/>
                    <a:pt x="12910" y="15545"/>
                  </a:cubicBezTo>
                  <a:cubicBezTo>
                    <a:pt x="9341" y="10375"/>
                    <a:pt x="5772" y="5171"/>
                    <a:pt x="21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8" name="Google Shape;2078;p33"/>
            <p:cNvSpPr/>
            <p:nvPr/>
          </p:nvSpPr>
          <p:spPr>
            <a:xfrm>
              <a:off x="2755200" y="3109325"/>
              <a:ext cx="618250" cy="714550"/>
            </a:xfrm>
            <a:custGeom>
              <a:avLst/>
              <a:gdLst/>
              <a:ahLst/>
              <a:cxnLst/>
              <a:rect l="l" t="t" r="r" b="b"/>
              <a:pathLst>
                <a:path w="24730" h="28582" extrusionOk="0">
                  <a:moveTo>
                    <a:pt x="14622" y="1"/>
                  </a:moveTo>
                  <a:lnTo>
                    <a:pt x="2080" y="14478"/>
                  </a:lnTo>
                  <a:cubicBezTo>
                    <a:pt x="2080" y="14478"/>
                    <a:pt x="1" y="28581"/>
                    <a:pt x="9353" y="28581"/>
                  </a:cubicBezTo>
                  <a:cubicBezTo>
                    <a:pt x="10191" y="28581"/>
                    <a:pt x="11122" y="28468"/>
                    <a:pt x="12153" y="28221"/>
                  </a:cubicBezTo>
                  <a:cubicBezTo>
                    <a:pt x="24729" y="25219"/>
                    <a:pt x="21160" y="1"/>
                    <a:pt x="211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9" name="Google Shape;2079;p33"/>
            <p:cNvSpPr/>
            <p:nvPr/>
          </p:nvSpPr>
          <p:spPr>
            <a:xfrm>
              <a:off x="2690425" y="2894075"/>
              <a:ext cx="610450" cy="577200"/>
            </a:xfrm>
            <a:custGeom>
              <a:avLst/>
              <a:gdLst/>
              <a:ahLst/>
              <a:cxnLst/>
              <a:rect l="l" t="t" r="r" b="b"/>
              <a:pathLst>
                <a:path w="24418" h="23088" extrusionOk="0">
                  <a:moveTo>
                    <a:pt x="12157" y="1"/>
                  </a:moveTo>
                  <a:cubicBezTo>
                    <a:pt x="7218" y="1"/>
                    <a:pt x="1" y="12647"/>
                    <a:pt x="1" y="12647"/>
                  </a:cubicBezTo>
                  <a:lnTo>
                    <a:pt x="6805" y="17484"/>
                  </a:lnTo>
                  <a:lnTo>
                    <a:pt x="9074" y="19085"/>
                  </a:lnTo>
                  <a:lnTo>
                    <a:pt x="14744" y="23088"/>
                  </a:lnTo>
                  <a:cubicBezTo>
                    <a:pt x="14744" y="23088"/>
                    <a:pt x="24418" y="11847"/>
                    <a:pt x="23751" y="8611"/>
                  </a:cubicBezTo>
                  <a:cubicBezTo>
                    <a:pt x="23417" y="7010"/>
                    <a:pt x="21849" y="5042"/>
                    <a:pt x="19748" y="3407"/>
                  </a:cubicBezTo>
                  <a:cubicBezTo>
                    <a:pt x="19081" y="2873"/>
                    <a:pt x="18314" y="2373"/>
                    <a:pt x="17546" y="1939"/>
                  </a:cubicBezTo>
                  <a:cubicBezTo>
                    <a:pt x="15979" y="1005"/>
                    <a:pt x="14277" y="305"/>
                    <a:pt x="12610" y="38"/>
                  </a:cubicBezTo>
                  <a:cubicBezTo>
                    <a:pt x="12461" y="13"/>
                    <a:pt x="12310" y="1"/>
                    <a:pt x="121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0" name="Google Shape;2080;p33"/>
            <p:cNvSpPr/>
            <p:nvPr/>
          </p:nvSpPr>
          <p:spPr>
            <a:xfrm>
              <a:off x="2747125" y="2942550"/>
              <a:ext cx="437000" cy="576375"/>
            </a:xfrm>
            <a:custGeom>
              <a:avLst/>
              <a:gdLst/>
              <a:ahLst/>
              <a:cxnLst/>
              <a:rect l="l" t="t" r="r" b="b"/>
              <a:pathLst>
                <a:path w="17480" h="23055" extrusionOk="0">
                  <a:moveTo>
                    <a:pt x="15278" y="0"/>
                  </a:moveTo>
                  <a:cubicBezTo>
                    <a:pt x="11709" y="5171"/>
                    <a:pt x="8140" y="10375"/>
                    <a:pt x="4537" y="15545"/>
                  </a:cubicBezTo>
                  <a:cubicBezTo>
                    <a:pt x="3303" y="17313"/>
                    <a:pt x="2102" y="19114"/>
                    <a:pt x="868" y="20882"/>
                  </a:cubicBezTo>
                  <a:cubicBezTo>
                    <a:pt x="434" y="21516"/>
                    <a:pt x="1" y="22383"/>
                    <a:pt x="434" y="23017"/>
                  </a:cubicBezTo>
                  <a:cubicBezTo>
                    <a:pt x="572" y="23042"/>
                    <a:pt x="707" y="23055"/>
                    <a:pt x="842" y="23055"/>
                  </a:cubicBezTo>
                  <a:cubicBezTo>
                    <a:pt x="2114" y="23055"/>
                    <a:pt x="3256" y="21971"/>
                    <a:pt x="4070" y="20915"/>
                  </a:cubicBezTo>
                  <a:cubicBezTo>
                    <a:pt x="5038" y="19715"/>
                    <a:pt x="5938" y="18447"/>
                    <a:pt x="6806" y="17146"/>
                  </a:cubicBezTo>
                  <a:cubicBezTo>
                    <a:pt x="10342" y="11876"/>
                    <a:pt x="13310" y="6105"/>
                    <a:pt x="17480" y="1468"/>
                  </a:cubicBezTo>
                  <a:cubicBezTo>
                    <a:pt x="16813" y="934"/>
                    <a:pt x="16046" y="434"/>
                    <a:pt x="152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1" name="Google Shape;2081;p33"/>
            <p:cNvSpPr/>
            <p:nvPr/>
          </p:nvSpPr>
          <p:spPr>
            <a:xfrm>
              <a:off x="1552125" y="3089325"/>
              <a:ext cx="1747925" cy="2068175"/>
            </a:xfrm>
            <a:custGeom>
              <a:avLst/>
              <a:gdLst/>
              <a:ahLst/>
              <a:cxnLst/>
              <a:rect l="l" t="t" r="r" b="b"/>
              <a:pathLst>
                <a:path w="69917" h="82727" extrusionOk="0">
                  <a:moveTo>
                    <a:pt x="30488" y="0"/>
                  </a:moveTo>
                  <a:cubicBezTo>
                    <a:pt x="13643" y="0"/>
                    <a:pt x="0" y="13643"/>
                    <a:pt x="0" y="30455"/>
                  </a:cubicBezTo>
                  <a:lnTo>
                    <a:pt x="0" y="77489"/>
                  </a:lnTo>
                  <a:cubicBezTo>
                    <a:pt x="0" y="80391"/>
                    <a:pt x="2368" y="82726"/>
                    <a:pt x="5270" y="82726"/>
                  </a:cubicBezTo>
                  <a:lnTo>
                    <a:pt x="64680" y="82726"/>
                  </a:lnTo>
                  <a:cubicBezTo>
                    <a:pt x="67582" y="82726"/>
                    <a:pt x="69917" y="80391"/>
                    <a:pt x="69917" y="77489"/>
                  </a:cubicBezTo>
                  <a:lnTo>
                    <a:pt x="69917" y="30455"/>
                  </a:lnTo>
                  <a:cubicBezTo>
                    <a:pt x="69917" y="13643"/>
                    <a:pt x="56274" y="0"/>
                    <a:pt x="394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2" name="Google Shape;2082;p33"/>
            <p:cNvSpPr/>
            <p:nvPr/>
          </p:nvSpPr>
          <p:spPr>
            <a:xfrm>
              <a:off x="1552125" y="4843075"/>
              <a:ext cx="1747925" cy="314425"/>
            </a:xfrm>
            <a:custGeom>
              <a:avLst/>
              <a:gdLst/>
              <a:ahLst/>
              <a:cxnLst/>
              <a:rect l="l" t="t" r="r" b="b"/>
              <a:pathLst>
                <a:path w="69917" h="12577" extrusionOk="0">
                  <a:moveTo>
                    <a:pt x="0" y="1"/>
                  </a:moveTo>
                  <a:lnTo>
                    <a:pt x="0" y="7339"/>
                  </a:lnTo>
                  <a:cubicBezTo>
                    <a:pt x="0" y="10241"/>
                    <a:pt x="2368" y="12576"/>
                    <a:pt x="5270" y="12576"/>
                  </a:cubicBezTo>
                  <a:lnTo>
                    <a:pt x="64680" y="12576"/>
                  </a:lnTo>
                  <a:cubicBezTo>
                    <a:pt x="67582" y="12576"/>
                    <a:pt x="69917" y="10241"/>
                    <a:pt x="69917" y="7339"/>
                  </a:cubicBezTo>
                  <a:lnTo>
                    <a:pt x="6991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3" name="Google Shape;2083;p33"/>
            <p:cNvSpPr/>
            <p:nvPr/>
          </p:nvSpPr>
          <p:spPr>
            <a:xfrm>
              <a:off x="1819800" y="4293525"/>
              <a:ext cx="1213400" cy="707200"/>
            </a:xfrm>
            <a:custGeom>
              <a:avLst/>
              <a:gdLst/>
              <a:ahLst/>
              <a:cxnLst/>
              <a:rect l="l" t="t" r="r" b="b"/>
              <a:pathLst>
                <a:path w="48536" h="28288" extrusionOk="0">
                  <a:moveTo>
                    <a:pt x="7239" y="0"/>
                  </a:moveTo>
                  <a:cubicBezTo>
                    <a:pt x="3236" y="0"/>
                    <a:pt x="1" y="3236"/>
                    <a:pt x="1" y="7239"/>
                  </a:cubicBezTo>
                  <a:lnTo>
                    <a:pt x="1" y="21015"/>
                  </a:lnTo>
                  <a:cubicBezTo>
                    <a:pt x="1" y="25018"/>
                    <a:pt x="3236" y="28287"/>
                    <a:pt x="7239" y="28287"/>
                  </a:cubicBezTo>
                  <a:lnTo>
                    <a:pt x="41263" y="28287"/>
                  </a:lnTo>
                  <a:cubicBezTo>
                    <a:pt x="45266" y="28287"/>
                    <a:pt x="48535" y="25018"/>
                    <a:pt x="48535" y="21015"/>
                  </a:cubicBezTo>
                  <a:lnTo>
                    <a:pt x="48535" y="7239"/>
                  </a:lnTo>
                  <a:cubicBezTo>
                    <a:pt x="48535" y="3236"/>
                    <a:pt x="45266" y="0"/>
                    <a:pt x="41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4" name="Google Shape;2084;p33"/>
            <p:cNvSpPr/>
            <p:nvPr/>
          </p:nvSpPr>
          <p:spPr>
            <a:xfrm>
              <a:off x="1819800" y="4293525"/>
              <a:ext cx="1213400" cy="353600"/>
            </a:xfrm>
            <a:custGeom>
              <a:avLst/>
              <a:gdLst/>
              <a:ahLst/>
              <a:cxnLst/>
              <a:rect l="l" t="t" r="r" b="b"/>
              <a:pathLst>
                <a:path w="48536" h="14144" extrusionOk="0">
                  <a:moveTo>
                    <a:pt x="2369" y="0"/>
                  </a:moveTo>
                  <a:cubicBezTo>
                    <a:pt x="1068" y="0"/>
                    <a:pt x="1" y="1068"/>
                    <a:pt x="1" y="2368"/>
                  </a:cubicBezTo>
                  <a:lnTo>
                    <a:pt x="1" y="14144"/>
                  </a:lnTo>
                  <a:lnTo>
                    <a:pt x="48535" y="14144"/>
                  </a:lnTo>
                  <a:lnTo>
                    <a:pt x="48535" y="2368"/>
                  </a:lnTo>
                  <a:cubicBezTo>
                    <a:pt x="48535" y="1068"/>
                    <a:pt x="47468" y="0"/>
                    <a:pt x="461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5" name="Google Shape;2085;p33"/>
            <p:cNvSpPr/>
            <p:nvPr/>
          </p:nvSpPr>
          <p:spPr>
            <a:xfrm>
              <a:off x="2290975" y="4507000"/>
              <a:ext cx="279400" cy="279400"/>
            </a:xfrm>
            <a:custGeom>
              <a:avLst/>
              <a:gdLst/>
              <a:ahLst/>
              <a:cxnLst/>
              <a:rect l="l" t="t" r="r" b="b"/>
              <a:pathLst>
                <a:path w="11176" h="11176" extrusionOk="0">
                  <a:moveTo>
                    <a:pt x="5571" y="1"/>
                  </a:moveTo>
                  <a:cubicBezTo>
                    <a:pt x="2502" y="1"/>
                    <a:pt x="0" y="2502"/>
                    <a:pt x="0" y="5605"/>
                  </a:cubicBezTo>
                  <a:cubicBezTo>
                    <a:pt x="0" y="8673"/>
                    <a:pt x="2502" y="11175"/>
                    <a:pt x="5571" y="11175"/>
                  </a:cubicBezTo>
                  <a:cubicBezTo>
                    <a:pt x="8673" y="11175"/>
                    <a:pt x="11175" y="8673"/>
                    <a:pt x="11175" y="5605"/>
                  </a:cubicBezTo>
                  <a:cubicBezTo>
                    <a:pt x="11175" y="2502"/>
                    <a:pt x="8673" y="1"/>
                    <a:pt x="55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6" name="Google Shape;2086;p33"/>
            <p:cNvSpPr/>
            <p:nvPr/>
          </p:nvSpPr>
          <p:spPr>
            <a:xfrm>
              <a:off x="2369375" y="4585400"/>
              <a:ext cx="122600" cy="122600"/>
            </a:xfrm>
            <a:custGeom>
              <a:avLst/>
              <a:gdLst/>
              <a:ahLst/>
              <a:cxnLst/>
              <a:rect l="l" t="t" r="r" b="b"/>
              <a:pathLst>
                <a:path w="4904" h="4904" extrusionOk="0">
                  <a:moveTo>
                    <a:pt x="2435" y="0"/>
                  </a:moveTo>
                  <a:cubicBezTo>
                    <a:pt x="1101" y="0"/>
                    <a:pt x="0" y="1101"/>
                    <a:pt x="0" y="2469"/>
                  </a:cubicBezTo>
                  <a:cubicBezTo>
                    <a:pt x="0" y="3803"/>
                    <a:pt x="1101" y="4904"/>
                    <a:pt x="2435" y="4904"/>
                  </a:cubicBezTo>
                  <a:cubicBezTo>
                    <a:pt x="3803" y="4904"/>
                    <a:pt x="4904" y="3803"/>
                    <a:pt x="4904" y="2469"/>
                  </a:cubicBezTo>
                  <a:cubicBezTo>
                    <a:pt x="4904" y="1101"/>
                    <a:pt x="3803" y="0"/>
                    <a:pt x="24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7" name="Google Shape;2087;p33"/>
            <p:cNvSpPr/>
            <p:nvPr/>
          </p:nvSpPr>
          <p:spPr>
            <a:xfrm>
              <a:off x="1985750" y="4396100"/>
              <a:ext cx="80100" cy="483700"/>
            </a:xfrm>
            <a:custGeom>
              <a:avLst/>
              <a:gdLst/>
              <a:ahLst/>
              <a:cxnLst/>
              <a:rect l="l" t="t" r="r" b="b"/>
              <a:pathLst>
                <a:path w="3204" h="19348" extrusionOk="0">
                  <a:moveTo>
                    <a:pt x="1602" y="0"/>
                  </a:moveTo>
                  <a:cubicBezTo>
                    <a:pt x="735" y="0"/>
                    <a:pt x="1" y="734"/>
                    <a:pt x="1" y="1601"/>
                  </a:cubicBezTo>
                  <a:lnTo>
                    <a:pt x="1" y="17746"/>
                  </a:lnTo>
                  <a:cubicBezTo>
                    <a:pt x="1" y="18647"/>
                    <a:pt x="735" y="19347"/>
                    <a:pt x="1602" y="19347"/>
                  </a:cubicBezTo>
                  <a:cubicBezTo>
                    <a:pt x="2503" y="19347"/>
                    <a:pt x="3203" y="18647"/>
                    <a:pt x="3203" y="17746"/>
                  </a:cubicBezTo>
                  <a:lnTo>
                    <a:pt x="3203" y="1601"/>
                  </a:lnTo>
                  <a:cubicBezTo>
                    <a:pt x="3203" y="734"/>
                    <a:pt x="2503" y="0"/>
                    <a:pt x="160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8" name="Google Shape;2088;p33"/>
            <p:cNvSpPr/>
            <p:nvPr/>
          </p:nvSpPr>
          <p:spPr>
            <a:xfrm>
              <a:off x="1941550" y="4739675"/>
              <a:ext cx="161825" cy="46725"/>
            </a:xfrm>
            <a:custGeom>
              <a:avLst/>
              <a:gdLst/>
              <a:ahLst/>
              <a:cxnLst/>
              <a:rect l="l" t="t" r="r" b="b"/>
              <a:pathLst>
                <a:path w="6473" h="1869" extrusionOk="0">
                  <a:moveTo>
                    <a:pt x="1" y="0"/>
                  </a:moveTo>
                  <a:lnTo>
                    <a:pt x="1" y="1868"/>
                  </a:lnTo>
                  <a:lnTo>
                    <a:pt x="6472" y="1868"/>
                  </a:lnTo>
                  <a:lnTo>
                    <a:pt x="647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9" name="Google Shape;2089;p33"/>
            <p:cNvSpPr/>
            <p:nvPr/>
          </p:nvSpPr>
          <p:spPr>
            <a:xfrm>
              <a:off x="2781325" y="4396100"/>
              <a:ext cx="80075" cy="483700"/>
            </a:xfrm>
            <a:custGeom>
              <a:avLst/>
              <a:gdLst/>
              <a:ahLst/>
              <a:cxnLst/>
              <a:rect l="l" t="t" r="r" b="b"/>
              <a:pathLst>
                <a:path w="3203" h="19348" extrusionOk="0">
                  <a:moveTo>
                    <a:pt x="1602" y="0"/>
                  </a:moveTo>
                  <a:cubicBezTo>
                    <a:pt x="701" y="0"/>
                    <a:pt x="0" y="734"/>
                    <a:pt x="0" y="1601"/>
                  </a:cubicBezTo>
                  <a:lnTo>
                    <a:pt x="0" y="17746"/>
                  </a:lnTo>
                  <a:cubicBezTo>
                    <a:pt x="0" y="18647"/>
                    <a:pt x="701" y="19347"/>
                    <a:pt x="1602" y="19347"/>
                  </a:cubicBezTo>
                  <a:cubicBezTo>
                    <a:pt x="2469" y="19347"/>
                    <a:pt x="3203" y="18647"/>
                    <a:pt x="3203" y="17746"/>
                  </a:cubicBezTo>
                  <a:lnTo>
                    <a:pt x="3203" y="1601"/>
                  </a:lnTo>
                  <a:cubicBezTo>
                    <a:pt x="3203" y="734"/>
                    <a:pt x="2469" y="0"/>
                    <a:pt x="160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0" name="Google Shape;2090;p33"/>
            <p:cNvSpPr/>
            <p:nvPr/>
          </p:nvSpPr>
          <p:spPr>
            <a:xfrm>
              <a:off x="2737125" y="4739675"/>
              <a:ext cx="161800" cy="46725"/>
            </a:xfrm>
            <a:custGeom>
              <a:avLst/>
              <a:gdLst/>
              <a:ahLst/>
              <a:cxnLst/>
              <a:rect l="l" t="t" r="r" b="b"/>
              <a:pathLst>
                <a:path w="6472" h="1869" extrusionOk="0">
                  <a:moveTo>
                    <a:pt x="1" y="0"/>
                  </a:moveTo>
                  <a:lnTo>
                    <a:pt x="1" y="1868"/>
                  </a:lnTo>
                  <a:lnTo>
                    <a:pt x="6472" y="1868"/>
                  </a:lnTo>
                  <a:lnTo>
                    <a:pt x="647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1" name="Google Shape;2091;p33"/>
            <p:cNvSpPr/>
            <p:nvPr/>
          </p:nvSpPr>
          <p:spPr>
            <a:xfrm>
              <a:off x="1667200" y="3863050"/>
              <a:ext cx="14200" cy="36050"/>
            </a:xfrm>
            <a:custGeom>
              <a:avLst/>
              <a:gdLst/>
              <a:ahLst/>
              <a:cxnLst/>
              <a:rect l="l" t="t" r="r" b="b"/>
              <a:pathLst>
                <a:path w="568" h="1442" extrusionOk="0">
                  <a:moveTo>
                    <a:pt x="349" y="0"/>
                  </a:moveTo>
                  <a:cubicBezTo>
                    <a:pt x="242" y="0"/>
                    <a:pt x="167" y="87"/>
                    <a:pt x="167" y="174"/>
                  </a:cubicBezTo>
                  <a:cubicBezTo>
                    <a:pt x="34" y="841"/>
                    <a:pt x="0" y="1208"/>
                    <a:pt x="0" y="1208"/>
                  </a:cubicBezTo>
                  <a:cubicBezTo>
                    <a:pt x="0" y="1341"/>
                    <a:pt x="100" y="1441"/>
                    <a:pt x="200" y="1441"/>
                  </a:cubicBezTo>
                  <a:lnTo>
                    <a:pt x="234" y="1441"/>
                  </a:lnTo>
                  <a:cubicBezTo>
                    <a:pt x="334" y="1441"/>
                    <a:pt x="434" y="1374"/>
                    <a:pt x="434" y="1241"/>
                  </a:cubicBezTo>
                  <a:cubicBezTo>
                    <a:pt x="434" y="1241"/>
                    <a:pt x="467" y="874"/>
                    <a:pt x="567" y="240"/>
                  </a:cubicBezTo>
                  <a:cubicBezTo>
                    <a:pt x="567" y="140"/>
                    <a:pt x="501" y="7"/>
                    <a:pt x="401" y="7"/>
                  </a:cubicBezTo>
                  <a:cubicBezTo>
                    <a:pt x="383" y="2"/>
                    <a:pt x="365" y="0"/>
                    <a:pt x="3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2" name="Google Shape;2092;p33"/>
            <p:cNvSpPr/>
            <p:nvPr/>
          </p:nvSpPr>
          <p:spPr>
            <a:xfrm>
              <a:off x="1679700" y="3186275"/>
              <a:ext cx="1475250" cy="636925"/>
            </a:xfrm>
            <a:custGeom>
              <a:avLst/>
              <a:gdLst/>
              <a:ahLst/>
              <a:cxnLst/>
              <a:rect l="l" t="t" r="r" b="b"/>
              <a:pathLst>
                <a:path w="59010" h="25477" extrusionOk="0">
                  <a:moveTo>
                    <a:pt x="29476" y="0"/>
                  </a:moveTo>
                  <a:cubicBezTo>
                    <a:pt x="29130" y="0"/>
                    <a:pt x="28788" y="8"/>
                    <a:pt x="28454" y="25"/>
                  </a:cubicBezTo>
                  <a:cubicBezTo>
                    <a:pt x="28321" y="25"/>
                    <a:pt x="28254" y="125"/>
                    <a:pt x="28254" y="225"/>
                  </a:cubicBezTo>
                  <a:cubicBezTo>
                    <a:pt x="28254" y="325"/>
                    <a:pt x="28354" y="425"/>
                    <a:pt x="28454" y="425"/>
                  </a:cubicBezTo>
                  <a:lnTo>
                    <a:pt x="30489" y="425"/>
                  </a:lnTo>
                  <a:cubicBezTo>
                    <a:pt x="30623" y="425"/>
                    <a:pt x="30723" y="359"/>
                    <a:pt x="30723" y="225"/>
                  </a:cubicBezTo>
                  <a:cubicBezTo>
                    <a:pt x="30723" y="125"/>
                    <a:pt x="30623" y="25"/>
                    <a:pt x="30522" y="25"/>
                  </a:cubicBezTo>
                  <a:cubicBezTo>
                    <a:pt x="30172" y="8"/>
                    <a:pt x="29822" y="0"/>
                    <a:pt x="29476" y="0"/>
                  </a:cubicBezTo>
                  <a:close/>
                  <a:moveTo>
                    <a:pt x="26386" y="125"/>
                  </a:moveTo>
                  <a:cubicBezTo>
                    <a:pt x="25686" y="192"/>
                    <a:pt x="25019" y="259"/>
                    <a:pt x="24351" y="359"/>
                  </a:cubicBezTo>
                  <a:cubicBezTo>
                    <a:pt x="24218" y="392"/>
                    <a:pt x="24151" y="492"/>
                    <a:pt x="24151" y="592"/>
                  </a:cubicBezTo>
                  <a:cubicBezTo>
                    <a:pt x="24185" y="692"/>
                    <a:pt x="24285" y="759"/>
                    <a:pt x="24385" y="759"/>
                  </a:cubicBezTo>
                  <a:lnTo>
                    <a:pt x="24418" y="759"/>
                  </a:lnTo>
                  <a:cubicBezTo>
                    <a:pt x="25052" y="692"/>
                    <a:pt x="25752" y="592"/>
                    <a:pt x="26420" y="525"/>
                  </a:cubicBezTo>
                  <a:cubicBezTo>
                    <a:pt x="26553" y="525"/>
                    <a:pt x="26620" y="425"/>
                    <a:pt x="26620" y="325"/>
                  </a:cubicBezTo>
                  <a:cubicBezTo>
                    <a:pt x="26620" y="192"/>
                    <a:pt x="26520" y="125"/>
                    <a:pt x="26386" y="125"/>
                  </a:cubicBezTo>
                  <a:close/>
                  <a:moveTo>
                    <a:pt x="32557" y="125"/>
                  </a:moveTo>
                  <a:cubicBezTo>
                    <a:pt x="32457" y="125"/>
                    <a:pt x="32357" y="192"/>
                    <a:pt x="32357" y="325"/>
                  </a:cubicBezTo>
                  <a:cubicBezTo>
                    <a:pt x="32324" y="425"/>
                    <a:pt x="32424" y="525"/>
                    <a:pt x="32524" y="525"/>
                  </a:cubicBezTo>
                  <a:cubicBezTo>
                    <a:pt x="33224" y="592"/>
                    <a:pt x="33892" y="659"/>
                    <a:pt x="34559" y="759"/>
                  </a:cubicBezTo>
                  <a:lnTo>
                    <a:pt x="34592" y="759"/>
                  </a:lnTo>
                  <a:cubicBezTo>
                    <a:pt x="34692" y="759"/>
                    <a:pt x="34792" y="692"/>
                    <a:pt x="34792" y="592"/>
                  </a:cubicBezTo>
                  <a:cubicBezTo>
                    <a:pt x="34826" y="492"/>
                    <a:pt x="34725" y="359"/>
                    <a:pt x="34625" y="359"/>
                  </a:cubicBezTo>
                  <a:cubicBezTo>
                    <a:pt x="33958" y="259"/>
                    <a:pt x="33258" y="192"/>
                    <a:pt x="32557" y="125"/>
                  </a:cubicBezTo>
                  <a:close/>
                  <a:moveTo>
                    <a:pt x="22370" y="717"/>
                  </a:moveTo>
                  <a:cubicBezTo>
                    <a:pt x="22352" y="717"/>
                    <a:pt x="22334" y="720"/>
                    <a:pt x="22317" y="726"/>
                  </a:cubicBezTo>
                  <a:cubicBezTo>
                    <a:pt x="21649" y="859"/>
                    <a:pt x="20949" y="1026"/>
                    <a:pt x="20315" y="1226"/>
                  </a:cubicBezTo>
                  <a:cubicBezTo>
                    <a:pt x="20215" y="1259"/>
                    <a:pt x="20148" y="1359"/>
                    <a:pt x="20182" y="1493"/>
                  </a:cubicBezTo>
                  <a:cubicBezTo>
                    <a:pt x="20182" y="1560"/>
                    <a:pt x="20282" y="1626"/>
                    <a:pt x="20382" y="1626"/>
                  </a:cubicBezTo>
                  <a:lnTo>
                    <a:pt x="20415" y="1626"/>
                  </a:lnTo>
                  <a:cubicBezTo>
                    <a:pt x="21082" y="1426"/>
                    <a:pt x="21750" y="1259"/>
                    <a:pt x="22383" y="1126"/>
                  </a:cubicBezTo>
                  <a:cubicBezTo>
                    <a:pt x="22517" y="1093"/>
                    <a:pt x="22583" y="992"/>
                    <a:pt x="22550" y="892"/>
                  </a:cubicBezTo>
                  <a:cubicBezTo>
                    <a:pt x="22550" y="782"/>
                    <a:pt x="22459" y="717"/>
                    <a:pt x="22370" y="717"/>
                  </a:cubicBezTo>
                  <a:close/>
                  <a:moveTo>
                    <a:pt x="36595" y="717"/>
                  </a:moveTo>
                  <a:cubicBezTo>
                    <a:pt x="36494" y="717"/>
                    <a:pt x="36421" y="782"/>
                    <a:pt x="36393" y="892"/>
                  </a:cubicBezTo>
                  <a:cubicBezTo>
                    <a:pt x="36360" y="992"/>
                    <a:pt x="36460" y="1093"/>
                    <a:pt x="36560" y="1126"/>
                  </a:cubicBezTo>
                  <a:cubicBezTo>
                    <a:pt x="37227" y="1259"/>
                    <a:pt x="37894" y="1426"/>
                    <a:pt x="38528" y="1626"/>
                  </a:cubicBezTo>
                  <a:lnTo>
                    <a:pt x="38595" y="1626"/>
                  </a:lnTo>
                  <a:cubicBezTo>
                    <a:pt x="38695" y="1626"/>
                    <a:pt x="38762" y="1560"/>
                    <a:pt x="38795" y="1459"/>
                  </a:cubicBezTo>
                  <a:cubicBezTo>
                    <a:pt x="38828" y="1359"/>
                    <a:pt x="38762" y="1259"/>
                    <a:pt x="38662" y="1226"/>
                  </a:cubicBezTo>
                  <a:cubicBezTo>
                    <a:pt x="37994" y="1026"/>
                    <a:pt x="37327" y="859"/>
                    <a:pt x="36660" y="726"/>
                  </a:cubicBezTo>
                  <a:cubicBezTo>
                    <a:pt x="36637" y="720"/>
                    <a:pt x="36615" y="717"/>
                    <a:pt x="36595" y="717"/>
                  </a:cubicBezTo>
                  <a:close/>
                  <a:moveTo>
                    <a:pt x="18403" y="1851"/>
                  </a:moveTo>
                  <a:cubicBezTo>
                    <a:pt x="18384" y="1851"/>
                    <a:pt x="18365" y="1854"/>
                    <a:pt x="18347" y="1860"/>
                  </a:cubicBezTo>
                  <a:cubicBezTo>
                    <a:pt x="17713" y="2093"/>
                    <a:pt x="17080" y="2360"/>
                    <a:pt x="16446" y="2660"/>
                  </a:cubicBezTo>
                  <a:cubicBezTo>
                    <a:pt x="16346" y="2727"/>
                    <a:pt x="16279" y="2827"/>
                    <a:pt x="16346" y="2927"/>
                  </a:cubicBezTo>
                  <a:cubicBezTo>
                    <a:pt x="16379" y="3027"/>
                    <a:pt x="16446" y="3061"/>
                    <a:pt x="16546" y="3061"/>
                  </a:cubicBezTo>
                  <a:cubicBezTo>
                    <a:pt x="16546" y="3061"/>
                    <a:pt x="16579" y="3061"/>
                    <a:pt x="16613" y="3027"/>
                  </a:cubicBezTo>
                  <a:cubicBezTo>
                    <a:pt x="17213" y="2760"/>
                    <a:pt x="17847" y="2494"/>
                    <a:pt x="18481" y="2260"/>
                  </a:cubicBezTo>
                  <a:cubicBezTo>
                    <a:pt x="18614" y="2227"/>
                    <a:pt x="18647" y="2093"/>
                    <a:pt x="18614" y="1993"/>
                  </a:cubicBezTo>
                  <a:cubicBezTo>
                    <a:pt x="18586" y="1911"/>
                    <a:pt x="18491" y="1851"/>
                    <a:pt x="18403" y="1851"/>
                  </a:cubicBezTo>
                  <a:close/>
                  <a:moveTo>
                    <a:pt x="40526" y="1848"/>
                  </a:moveTo>
                  <a:cubicBezTo>
                    <a:pt x="40451" y="1848"/>
                    <a:pt x="40380" y="1891"/>
                    <a:pt x="40329" y="1993"/>
                  </a:cubicBezTo>
                  <a:cubicBezTo>
                    <a:pt x="40296" y="2093"/>
                    <a:pt x="40363" y="2227"/>
                    <a:pt x="40463" y="2260"/>
                  </a:cubicBezTo>
                  <a:cubicBezTo>
                    <a:pt x="41097" y="2494"/>
                    <a:pt x="41730" y="2760"/>
                    <a:pt x="42331" y="3027"/>
                  </a:cubicBezTo>
                  <a:cubicBezTo>
                    <a:pt x="42364" y="3027"/>
                    <a:pt x="42398" y="3061"/>
                    <a:pt x="42431" y="3061"/>
                  </a:cubicBezTo>
                  <a:cubicBezTo>
                    <a:pt x="42498" y="3061"/>
                    <a:pt x="42598" y="2994"/>
                    <a:pt x="42631" y="2927"/>
                  </a:cubicBezTo>
                  <a:cubicBezTo>
                    <a:pt x="42664" y="2827"/>
                    <a:pt x="42631" y="2694"/>
                    <a:pt x="42531" y="2660"/>
                  </a:cubicBezTo>
                  <a:cubicBezTo>
                    <a:pt x="41897" y="2360"/>
                    <a:pt x="41263" y="2093"/>
                    <a:pt x="40596" y="1860"/>
                  </a:cubicBezTo>
                  <a:cubicBezTo>
                    <a:pt x="40573" y="1852"/>
                    <a:pt x="40549" y="1848"/>
                    <a:pt x="40526" y="1848"/>
                  </a:cubicBezTo>
                  <a:close/>
                  <a:moveTo>
                    <a:pt x="14690" y="3582"/>
                  </a:moveTo>
                  <a:cubicBezTo>
                    <a:pt x="14663" y="3582"/>
                    <a:pt x="14636" y="3586"/>
                    <a:pt x="14611" y="3594"/>
                  </a:cubicBezTo>
                  <a:cubicBezTo>
                    <a:pt x="14011" y="3928"/>
                    <a:pt x="13410" y="4295"/>
                    <a:pt x="12843" y="4695"/>
                  </a:cubicBezTo>
                  <a:cubicBezTo>
                    <a:pt x="12743" y="4762"/>
                    <a:pt x="12710" y="4895"/>
                    <a:pt x="12776" y="4962"/>
                  </a:cubicBezTo>
                  <a:cubicBezTo>
                    <a:pt x="12843" y="5029"/>
                    <a:pt x="12910" y="5062"/>
                    <a:pt x="12977" y="5062"/>
                  </a:cubicBezTo>
                  <a:cubicBezTo>
                    <a:pt x="13010" y="5062"/>
                    <a:pt x="13043" y="5062"/>
                    <a:pt x="13077" y="5029"/>
                  </a:cubicBezTo>
                  <a:cubicBezTo>
                    <a:pt x="13644" y="4662"/>
                    <a:pt x="14211" y="4295"/>
                    <a:pt x="14811" y="3961"/>
                  </a:cubicBezTo>
                  <a:cubicBezTo>
                    <a:pt x="14911" y="3895"/>
                    <a:pt x="14945" y="3794"/>
                    <a:pt x="14878" y="3694"/>
                  </a:cubicBezTo>
                  <a:cubicBezTo>
                    <a:pt x="14853" y="3619"/>
                    <a:pt x="14772" y="3582"/>
                    <a:pt x="14690" y="3582"/>
                  </a:cubicBezTo>
                  <a:close/>
                  <a:moveTo>
                    <a:pt x="44251" y="3560"/>
                  </a:moveTo>
                  <a:cubicBezTo>
                    <a:pt x="44179" y="3560"/>
                    <a:pt x="44109" y="3596"/>
                    <a:pt x="44065" y="3661"/>
                  </a:cubicBezTo>
                  <a:cubicBezTo>
                    <a:pt x="44032" y="3761"/>
                    <a:pt x="44065" y="3895"/>
                    <a:pt x="44166" y="3961"/>
                  </a:cubicBezTo>
                  <a:cubicBezTo>
                    <a:pt x="44733" y="4295"/>
                    <a:pt x="45333" y="4628"/>
                    <a:pt x="45900" y="5029"/>
                  </a:cubicBezTo>
                  <a:cubicBezTo>
                    <a:pt x="45933" y="5029"/>
                    <a:pt x="45967" y="5062"/>
                    <a:pt x="46000" y="5062"/>
                  </a:cubicBezTo>
                  <a:cubicBezTo>
                    <a:pt x="46067" y="5062"/>
                    <a:pt x="46134" y="5029"/>
                    <a:pt x="46167" y="4962"/>
                  </a:cubicBezTo>
                  <a:cubicBezTo>
                    <a:pt x="46234" y="4862"/>
                    <a:pt x="46200" y="4728"/>
                    <a:pt x="46134" y="4662"/>
                  </a:cubicBezTo>
                  <a:cubicBezTo>
                    <a:pt x="45567" y="4295"/>
                    <a:pt x="44966" y="3928"/>
                    <a:pt x="44366" y="3594"/>
                  </a:cubicBezTo>
                  <a:cubicBezTo>
                    <a:pt x="44330" y="3571"/>
                    <a:pt x="44291" y="3560"/>
                    <a:pt x="44251" y="3560"/>
                  </a:cubicBezTo>
                  <a:close/>
                  <a:moveTo>
                    <a:pt x="47655" y="5849"/>
                  </a:moveTo>
                  <a:cubicBezTo>
                    <a:pt x="47595" y="5849"/>
                    <a:pt x="47538" y="5874"/>
                    <a:pt x="47501" y="5929"/>
                  </a:cubicBezTo>
                  <a:cubicBezTo>
                    <a:pt x="47435" y="6029"/>
                    <a:pt x="47435" y="6163"/>
                    <a:pt x="47535" y="6230"/>
                  </a:cubicBezTo>
                  <a:cubicBezTo>
                    <a:pt x="48068" y="6630"/>
                    <a:pt x="48569" y="7097"/>
                    <a:pt x="49069" y="7564"/>
                  </a:cubicBezTo>
                  <a:cubicBezTo>
                    <a:pt x="49102" y="7597"/>
                    <a:pt x="49169" y="7597"/>
                    <a:pt x="49202" y="7597"/>
                  </a:cubicBezTo>
                  <a:cubicBezTo>
                    <a:pt x="49269" y="7597"/>
                    <a:pt x="49336" y="7597"/>
                    <a:pt x="49369" y="7530"/>
                  </a:cubicBezTo>
                  <a:cubicBezTo>
                    <a:pt x="49436" y="7464"/>
                    <a:pt x="49436" y="7330"/>
                    <a:pt x="49336" y="7230"/>
                  </a:cubicBezTo>
                  <a:cubicBezTo>
                    <a:pt x="48836" y="6763"/>
                    <a:pt x="48335" y="6330"/>
                    <a:pt x="47801" y="5896"/>
                  </a:cubicBezTo>
                  <a:cubicBezTo>
                    <a:pt x="47756" y="5866"/>
                    <a:pt x="47705" y="5849"/>
                    <a:pt x="47655" y="5849"/>
                  </a:cubicBezTo>
                  <a:close/>
                  <a:moveTo>
                    <a:pt x="11311" y="5869"/>
                  </a:moveTo>
                  <a:cubicBezTo>
                    <a:pt x="11265" y="5869"/>
                    <a:pt x="11217" y="5887"/>
                    <a:pt x="11175" y="5929"/>
                  </a:cubicBezTo>
                  <a:cubicBezTo>
                    <a:pt x="10642" y="6330"/>
                    <a:pt x="10108" y="6797"/>
                    <a:pt x="9608" y="7264"/>
                  </a:cubicBezTo>
                  <a:cubicBezTo>
                    <a:pt x="9541" y="7330"/>
                    <a:pt x="9541" y="7464"/>
                    <a:pt x="9608" y="7564"/>
                  </a:cubicBezTo>
                  <a:cubicBezTo>
                    <a:pt x="9641" y="7597"/>
                    <a:pt x="9708" y="7631"/>
                    <a:pt x="9774" y="7631"/>
                  </a:cubicBezTo>
                  <a:cubicBezTo>
                    <a:pt x="9808" y="7631"/>
                    <a:pt x="9874" y="7597"/>
                    <a:pt x="9908" y="7564"/>
                  </a:cubicBezTo>
                  <a:cubicBezTo>
                    <a:pt x="10408" y="7097"/>
                    <a:pt x="10908" y="6663"/>
                    <a:pt x="11442" y="6230"/>
                  </a:cubicBezTo>
                  <a:cubicBezTo>
                    <a:pt x="11542" y="6163"/>
                    <a:pt x="11542" y="6029"/>
                    <a:pt x="11476" y="5963"/>
                  </a:cubicBezTo>
                  <a:cubicBezTo>
                    <a:pt x="11437" y="5905"/>
                    <a:pt x="11375" y="5869"/>
                    <a:pt x="11311" y="5869"/>
                  </a:cubicBezTo>
                  <a:close/>
                  <a:moveTo>
                    <a:pt x="8327" y="8668"/>
                  </a:moveTo>
                  <a:cubicBezTo>
                    <a:pt x="8266" y="8668"/>
                    <a:pt x="8210" y="8695"/>
                    <a:pt x="8173" y="8731"/>
                  </a:cubicBezTo>
                  <a:cubicBezTo>
                    <a:pt x="7706" y="9232"/>
                    <a:pt x="7239" y="9765"/>
                    <a:pt x="6806" y="10299"/>
                  </a:cubicBezTo>
                  <a:cubicBezTo>
                    <a:pt x="6739" y="10399"/>
                    <a:pt x="6772" y="10533"/>
                    <a:pt x="6872" y="10599"/>
                  </a:cubicBezTo>
                  <a:cubicBezTo>
                    <a:pt x="6906" y="10633"/>
                    <a:pt x="6939" y="10633"/>
                    <a:pt x="6972" y="10633"/>
                  </a:cubicBezTo>
                  <a:cubicBezTo>
                    <a:pt x="7039" y="10633"/>
                    <a:pt x="7106" y="10633"/>
                    <a:pt x="7139" y="10566"/>
                  </a:cubicBezTo>
                  <a:cubicBezTo>
                    <a:pt x="7573" y="10032"/>
                    <a:pt x="8006" y="9499"/>
                    <a:pt x="8473" y="9032"/>
                  </a:cubicBezTo>
                  <a:cubicBezTo>
                    <a:pt x="8540" y="8931"/>
                    <a:pt x="8540" y="8798"/>
                    <a:pt x="8473" y="8731"/>
                  </a:cubicBezTo>
                  <a:cubicBezTo>
                    <a:pt x="8428" y="8686"/>
                    <a:pt x="8376" y="8668"/>
                    <a:pt x="8327" y="8668"/>
                  </a:cubicBezTo>
                  <a:close/>
                  <a:moveTo>
                    <a:pt x="50666" y="8648"/>
                  </a:moveTo>
                  <a:cubicBezTo>
                    <a:pt x="50612" y="8648"/>
                    <a:pt x="50553" y="8665"/>
                    <a:pt x="50503" y="8698"/>
                  </a:cubicBezTo>
                  <a:cubicBezTo>
                    <a:pt x="50437" y="8765"/>
                    <a:pt x="50437" y="8898"/>
                    <a:pt x="50503" y="8998"/>
                  </a:cubicBezTo>
                  <a:cubicBezTo>
                    <a:pt x="50970" y="9499"/>
                    <a:pt x="51404" y="9999"/>
                    <a:pt x="51838" y="10533"/>
                  </a:cubicBezTo>
                  <a:cubicBezTo>
                    <a:pt x="51871" y="10599"/>
                    <a:pt x="51938" y="10633"/>
                    <a:pt x="52004" y="10633"/>
                  </a:cubicBezTo>
                  <a:cubicBezTo>
                    <a:pt x="52038" y="10633"/>
                    <a:pt x="52071" y="10599"/>
                    <a:pt x="52105" y="10566"/>
                  </a:cubicBezTo>
                  <a:cubicBezTo>
                    <a:pt x="52205" y="10499"/>
                    <a:pt x="52238" y="10366"/>
                    <a:pt x="52138" y="10266"/>
                  </a:cubicBezTo>
                  <a:cubicBezTo>
                    <a:pt x="51704" y="9732"/>
                    <a:pt x="51271" y="9198"/>
                    <a:pt x="50804" y="8698"/>
                  </a:cubicBezTo>
                  <a:cubicBezTo>
                    <a:pt x="50770" y="8665"/>
                    <a:pt x="50720" y="8648"/>
                    <a:pt x="50666" y="8648"/>
                  </a:cubicBezTo>
                  <a:close/>
                  <a:moveTo>
                    <a:pt x="53224" y="11854"/>
                  </a:moveTo>
                  <a:cubicBezTo>
                    <a:pt x="53179" y="11854"/>
                    <a:pt x="53135" y="11870"/>
                    <a:pt x="53105" y="11900"/>
                  </a:cubicBezTo>
                  <a:cubicBezTo>
                    <a:pt x="53005" y="11967"/>
                    <a:pt x="52972" y="12067"/>
                    <a:pt x="53039" y="12167"/>
                  </a:cubicBezTo>
                  <a:cubicBezTo>
                    <a:pt x="53405" y="12734"/>
                    <a:pt x="53772" y="13301"/>
                    <a:pt x="54139" y="13902"/>
                  </a:cubicBezTo>
                  <a:cubicBezTo>
                    <a:pt x="54173" y="13968"/>
                    <a:pt x="54239" y="14002"/>
                    <a:pt x="54306" y="14002"/>
                  </a:cubicBezTo>
                  <a:cubicBezTo>
                    <a:pt x="54373" y="14002"/>
                    <a:pt x="54406" y="13968"/>
                    <a:pt x="54440" y="13968"/>
                  </a:cubicBezTo>
                  <a:cubicBezTo>
                    <a:pt x="54540" y="13902"/>
                    <a:pt x="54573" y="13768"/>
                    <a:pt x="54506" y="13668"/>
                  </a:cubicBezTo>
                  <a:cubicBezTo>
                    <a:pt x="54139" y="13068"/>
                    <a:pt x="53772" y="12501"/>
                    <a:pt x="53372" y="11934"/>
                  </a:cubicBezTo>
                  <a:cubicBezTo>
                    <a:pt x="53335" y="11879"/>
                    <a:pt x="53278" y="11854"/>
                    <a:pt x="53224" y="11854"/>
                  </a:cubicBezTo>
                  <a:close/>
                  <a:moveTo>
                    <a:pt x="5778" y="11880"/>
                  </a:moveTo>
                  <a:cubicBezTo>
                    <a:pt x="5716" y="11880"/>
                    <a:pt x="5647" y="11904"/>
                    <a:pt x="5605" y="11967"/>
                  </a:cubicBezTo>
                  <a:cubicBezTo>
                    <a:pt x="5204" y="12534"/>
                    <a:pt x="4837" y="13101"/>
                    <a:pt x="4471" y="13702"/>
                  </a:cubicBezTo>
                  <a:cubicBezTo>
                    <a:pt x="4437" y="13802"/>
                    <a:pt x="4471" y="13935"/>
                    <a:pt x="4537" y="14002"/>
                  </a:cubicBezTo>
                  <a:cubicBezTo>
                    <a:pt x="4571" y="14002"/>
                    <a:pt x="4637" y="14035"/>
                    <a:pt x="4671" y="14035"/>
                  </a:cubicBezTo>
                  <a:cubicBezTo>
                    <a:pt x="4737" y="14035"/>
                    <a:pt x="4804" y="14002"/>
                    <a:pt x="4837" y="13935"/>
                  </a:cubicBezTo>
                  <a:cubicBezTo>
                    <a:pt x="5204" y="13335"/>
                    <a:pt x="5571" y="12768"/>
                    <a:pt x="5938" y="12200"/>
                  </a:cubicBezTo>
                  <a:cubicBezTo>
                    <a:pt x="6005" y="12100"/>
                    <a:pt x="5972" y="11967"/>
                    <a:pt x="5872" y="11900"/>
                  </a:cubicBezTo>
                  <a:cubicBezTo>
                    <a:pt x="5847" y="11888"/>
                    <a:pt x="5814" y="11880"/>
                    <a:pt x="5778" y="11880"/>
                  </a:cubicBezTo>
                  <a:close/>
                  <a:moveTo>
                    <a:pt x="55345" y="15368"/>
                  </a:moveTo>
                  <a:cubicBezTo>
                    <a:pt x="55311" y="15368"/>
                    <a:pt x="55276" y="15379"/>
                    <a:pt x="55240" y="15403"/>
                  </a:cubicBezTo>
                  <a:cubicBezTo>
                    <a:pt x="55107" y="15436"/>
                    <a:pt x="55073" y="15570"/>
                    <a:pt x="55140" y="15670"/>
                  </a:cubicBezTo>
                  <a:cubicBezTo>
                    <a:pt x="55440" y="16270"/>
                    <a:pt x="55740" y="16870"/>
                    <a:pt x="56041" y="17504"/>
                  </a:cubicBezTo>
                  <a:cubicBezTo>
                    <a:pt x="56074" y="17604"/>
                    <a:pt x="56141" y="17638"/>
                    <a:pt x="56207" y="17638"/>
                  </a:cubicBezTo>
                  <a:cubicBezTo>
                    <a:pt x="56241" y="17638"/>
                    <a:pt x="56274" y="17638"/>
                    <a:pt x="56308" y="17604"/>
                  </a:cubicBezTo>
                  <a:cubicBezTo>
                    <a:pt x="56408" y="17571"/>
                    <a:pt x="56441" y="17438"/>
                    <a:pt x="56408" y="17337"/>
                  </a:cubicBezTo>
                  <a:cubicBezTo>
                    <a:pt x="56107" y="16704"/>
                    <a:pt x="55807" y="16070"/>
                    <a:pt x="55507" y="15469"/>
                  </a:cubicBezTo>
                  <a:cubicBezTo>
                    <a:pt x="55464" y="15405"/>
                    <a:pt x="55407" y="15368"/>
                    <a:pt x="55345" y="15368"/>
                  </a:cubicBezTo>
                  <a:close/>
                  <a:moveTo>
                    <a:pt x="3656" y="15401"/>
                  </a:moveTo>
                  <a:cubicBezTo>
                    <a:pt x="3584" y="15401"/>
                    <a:pt x="3513" y="15438"/>
                    <a:pt x="3470" y="15503"/>
                  </a:cubicBezTo>
                  <a:cubicBezTo>
                    <a:pt x="3170" y="16103"/>
                    <a:pt x="2869" y="16737"/>
                    <a:pt x="2569" y="17371"/>
                  </a:cubicBezTo>
                  <a:cubicBezTo>
                    <a:pt x="2536" y="17471"/>
                    <a:pt x="2569" y="17604"/>
                    <a:pt x="2703" y="17638"/>
                  </a:cubicBezTo>
                  <a:cubicBezTo>
                    <a:pt x="2703" y="17671"/>
                    <a:pt x="2736" y="17671"/>
                    <a:pt x="2769" y="17671"/>
                  </a:cubicBezTo>
                  <a:cubicBezTo>
                    <a:pt x="2869" y="17671"/>
                    <a:pt x="2936" y="17638"/>
                    <a:pt x="2969" y="17538"/>
                  </a:cubicBezTo>
                  <a:cubicBezTo>
                    <a:pt x="3236" y="16937"/>
                    <a:pt x="3537" y="16303"/>
                    <a:pt x="3837" y="15703"/>
                  </a:cubicBezTo>
                  <a:cubicBezTo>
                    <a:pt x="3903" y="15603"/>
                    <a:pt x="3870" y="15469"/>
                    <a:pt x="3770" y="15436"/>
                  </a:cubicBezTo>
                  <a:cubicBezTo>
                    <a:pt x="3735" y="15413"/>
                    <a:pt x="3695" y="15401"/>
                    <a:pt x="3656" y="15401"/>
                  </a:cubicBezTo>
                  <a:close/>
                  <a:moveTo>
                    <a:pt x="57024" y="19112"/>
                  </a:moveTo>
                  <a:cubicBezTo>
                    <a:pt x="56997" y="19112"/>
                    <a:pt x="56969" y="19120"/>
                    <a:pt x="56941" y="19139"/>
                  </a:cubicBezTo>
                  <a:cubicBezTo>
                    <a:pt x="56808" y="19172"/>
                    <a:pt x="56775" y="19306"/>
                    <a:pt x="56808" y="19406"/>
                  </a:cubicBezTo>
                  <a:cubicBezTo>
                    <a:pt x="57041" y="20039"/>
                    <a:pt x="57275" y="20673"/>
                    <a:pt x="57508" y="21307"/>
                  </a:cubicBezTo>
                  <a:cubicBezTo>
                    <a:pt x="57508" y="21407"/>
                    <a:pt x="57608" y="21474"/>
                    <a:pt x="57709" y="21474"/>
                  </a:cubicBezTo>
                  <a:cubicBezTo>
                    <a:pt x="57709" y="21474"/>
                    <a:pt x="57742" y="21474"/>
                    <a:pt x="57742" y="21440"/>
                  </a:cubicBezTo>
                  <a:cubicBezTo>
                    <a:pt x="57875" y="21407"/>
                    <a:pt x="57942" y="21307"/>
                    <a:pt x="57875" y="21207"/>
                  </a:cubicBezTo>
                  <a:cubicBezTo>
                    <a:pt x="57675" y="20540"/>
                    <a:pt x="57442" y="19873"/>
                    <a:pt x="57208" y="19239"/>
                  </a:cubicBezTo>
                  <a:cubicBezTo>
                    <a:pt x="57160" y="19167"/>
                    <a:pt x="57095" y="19112"/>
                    <a:pt x="57024" y="19112"/>
                  </a:cubicBezTo>
                  <a:close/>
                  <a:moveTo>
                    <a:pt x="1990" y="19160"/>
                  </a:moveTo>
                  <a:cubicBezTo>
                    <a:pt x="1908" y="19160"/>
                    <a:pt x="1827" y="19197"/>
                    <a:pt x="1802" y="19272"/>
                  </a:cubicBezTo>
                  <a:cubicBezTo>
                    <a:pt x="1535" y="19906"/>
                    <a:pt x="1302" y="20573"/>
                    <a:pt x="1101" y="21240"/>
                  </a:cubicBezTo>
                  <a:cubicBezTo>
                    <a:pt x="1068" y="21340"/>
                    <a:pt x="1135" y="21474"/>
                    <a:pt x="1235" y="21507"/>
                  </a:cubicBezTo>
                  <a:lnTo>
                    <a:pt x="1302" y="21507"/>
                  </a:lnTo>
                  <a:cubicBezTo>
                    <a:pt x="1402" y="21507"/>
                    <a:pt x="1468" y="21440"/>
                    <a:pt x="1502" y="21374"/>
                  </a:cubicBezTo>
                  <a:cubicBezTo>
                    <a:pt x="1702" y="20707"/>
                    <a:pt x="1935" y="20073"/>
                    <a:pt x="2169" y="19439"/>
                  </a:cubicBezTo>
                  <a:cubicBezTo>
                    <a:pt x="2236" y="19339"/>
                    <a:pt x="2169" y="19206"/>
                    <a:pt x="2069" y="19172"/>
                  </a:cubicBezTo>
                  <a:cubicBezTo>
                    <a:pt x="2044" y="19164"/>
                    <a:pt x="2017" y="19160"/>
                    <a:pt x="1990" y="19160"/>
                  </a:cubicBezTo>
                  <a:close/>
                  <a:moveTo>
                    <a:pt x="58295" y="23033"/>
                  </a:moveTo>
                  <a:cubicBezTo>
                    <a:pt x="58278" y="23033"/>
                    <a:pt x="58260" y="23036"/>
                    <a:pt x="58242" y="23042"/>
                  </a:cubicBezTo>
                  <a:cubicBezTo>
                    <a:pt x="58109" y="23042"/>
                    <a:pt x="58042" y="23175"/>
                    <a:pt x="58075" y="23275"/>
                  </a:cubicBezTo>
                  <a:cubicBezTo>
                    <a:pt x="58276" y="23942"/>
                    <a:pt x="58442" y="24609"/>
                    <a:pt x="58576" y="25277"/>
                  </a:cubicBezTo>
                  <a:cubicBezTo>
                    <a:pt x="58576" y="25377"/>
                    <a:pt x="58676" y="25443"/>
                    <a:pt x="58776" y="25443"/>
                  </a:cubicBezTo>
                  <a:lnTo>
                    <a:pt x="58809" y="25443"/>
                  </a:lnTo>
                  <a:cubicBezTo>
                    <a:pt x="58943" y="25410"/>
                    <a:pt x="59009" y="25277"/>
                    <a:pt x="58976" y="25176"/>
                  </a:cubicBezTo>
                  <a:cubicBezTo>
                    <a:pt x="58843" y="24509"/>
                    <a:pt x="58676" y="23842"/>
                    <a:pt x="58476" y="23175"/>
                  </a:cubicBezTo>
                  <a:cubicBezTo>
                    <a:pt x="58448" y="23093"/>
                    <a:pt x="58376" y="23033"/>
                    <a:pt x="58295" y="23033"/>
                  </a:cubicBezTo>
                  <a:close/>
                  <a:moveTo>
                    <a:pt x="712" y="23066"/>
                  </a:moveTo>
                  <a:cubicBezTo>
                    <a:pt x="624" y="23066"/>
                    <a:pt x="528" y="23126"/>
                    <a:pt x="501" y="23208"/>
                  </a:cubicBezTo>
                  <a:cubicBezTo>
                    <a:pt x="334" y="23876"/>
                    <a:pt x="167" y="24543"/>
                    <a:pt x="34" y="25210"/>
                  </a:cubicBezTo>
                  <a:cubicBezTo>
                    <a:pt x="1" y="25343"/>
                    <a:pt x="67" y="25443"/>
                    <a:pt x="201" y="25477"/>
                  </a:cubicBezTo>
                  <a:lnTo>
                    <a:pt x="234" y="25477"/>
                  </a:lnTo>
                  <a:cubicBezTo>
                    <a:pt x="334" y="25477"/>
                    <a:pt x="401" y="25410"/>
                    <a:pt x="434" y="25310"/>
                  </a:cubicBezTo>
                  <a:cubicBezTo>
                    <a:pt x="568" y="24643"/>
                    <a:pt x="735" y="23976"/>
                    <a:pt x="935" y="23308"/>
                  </a:cubicBezTo>
                  <a:cubicBezTo>
                    <a:pt x="935" y="23208"/>
                    <a:pt x="868" y="23108"/>
                    <a:pt x="768" y="23075"/>
                  </a:cubicBezTo>
                  <a:cubicBezTo>
                    <a:pt x="750" y="23069"/>
                    <a:pt x="731" y="23066"/>
                    <a:pt x="712" y="2306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3" name="Google Shape;2093;p33"/>
            <p:cNvSpPr/>
            <p:nvPr/>
          </p:nvSpPr>
          <p:spPr>
            <a:xfrm>
              <a:off x="3153250" y="3863050"/>
              <a:ext cx="14200" cy="36050"/>
            </a:xfrm>
            <a:custGeom>
              <a:avLst/>
              <a:gdLst/>
              <a:ahLst/>
              <a:cxnLst/>
              <a:rect l="l" t="t" r="r" b="b"/>
              <a:pathLst>
                <a:path w="568" h="1442" extrusionOk="0">
                  <a:moveTo>
                    <a:pt x="241" y="0"/>
                  </a:moveTo>
                  <a:cubicBezTo>
                    <a:pt x="228" y="0"/>
                    <a:pt x="214" y="2"/>
                    <a:pt x="201" y="7"/>
                  </a:cubicBezTo>
                  <a:cubicBezTo>
                    <a:pt x="67" y="7"/>
                    <a:pt x="1" y="140"/>
                    <a:pt x="1" y="240"/>
                  </a:cubicBezTo>
                  <a:cubicBezTo>
                    <a:pt x="101" y="874"/>
                    <a:pt x="134" y="1241"/>
                    <a:pt x="134" y="1274"/>
                  </a:cubicBezTo>
                  <a:cubicBezTo>
                    <a:pt x="168" y="1374"/>
                    <a:pt x="234" y="1441"/>
                    <a:pt x="368" y="1441"/>
                  </a:cubicBezTo>
                  <a:cubicBezTo>
                    <a:pt x="501" y="1441"/>
                    <a:pt x="568" y="1341"/>
                    <a:pt x="568" y="1208"/>
                  </a:cubicBezTo>
                  <a:cubicBezTo>
                    <a:pt x="568" y="1208"/>
                    <a:pt x="534" y="841"/>
                    <a:pt x="434" y="174"/>
                  </a:cubicBezTo>
                  <a:cubicBezTo>
                    <a:pt x="405" y="87"/>
                    <a:pt x="327" y="0"/>
                    <a:pt x="2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4" name="Google Shape;2094;p33"/>
            <p:cNvSpPr/>
            <p:nvPr/>
          </p:nvSpPr>
          <p:spPr>
            <a:xfrm>
              <a:off x="1641350" y="3852375"/>
              <a:ext cx="74250" cy="134275"/>
            </a:xfrm>
            <a:custGeom>
              <a:avLst/>
              <a:gdLst/>
              <a:ahLst/>
              <a:cxnLst/>
              <a:rect l="l" t="t" r="r" b="b"/>
              <a:pathLst>
                <a:path w="2970" h="5371" extrusionOk="0">
                  <a:moveTo>
                    <a:pt x="1468" y="0"/>
                  </a:moveTo>
                  <a:cubicBezTo>
                    <a:pt x="667" y="0"/>
                    <a:pt x="0" y="667"/>
                    <a:pt x="0" y="1501"/>
                  </a:cubicBezTo>
                  <a:lnTo>
                    <a:pt x="0" y="3903"/>
                  </a:lnTo>
                  <a:cubicBezTo>
                    <a:pt x="0" y="4704"/>
                    <a:pt x="667" y="5371"/>
                    <a:pt x="1468" y="5371"/>
                  </a:cubicBezTo>
                  <a:cubicBezTo>
                    <a:pt x="2302" y="5371"/>
                    <a:pt x="2969" y="4704"/>
                    <a:pt x="2969" y="3903"/>
                  </a:cubicBezTo>
                  <a:lnTo>
                    <a:pt x="2969" y="1501"/>
                  </a:lnTo>
                  <a:cubicBezTo>
                    <a:pt x="2969" y="667"/>
                    <a:pt x="2302" y="0"/>
                    <a:pt x="146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5" name="Google Shape;2095;p33"/>
            <p:cNvSpPr/>
            <p:nvPr/>
          </p:nvSpPr>
          <p:spPr>
            <a:xfrm>
              <a:off x="1622175" y="3954100"/>
              <a:ext cx="113425" cy="140975"/>
            </a:xfrm>
            <a:custGeom>
              <a:avLst/>
              <a:gdLst/>
              <a:ahLst/>
              <a:cxnLst/>
              <a:rect l="l" t="t" r="r" b="b"/>
              <a:pathLst>
                <a:path w="4537" h="5639" extrusionOk="0">
                  <a:moveTo>
                    <a:pt x="3236" y="3837"/>
                  </a:moveTo>
                  <a:cubicBezTo>
                    <a:pt x="3503" y="3837"/>
                    <a:pt x="3736" y="4037"/>
                    <a:pt x="3736" y="4337"/>
                  </a:cubicBezTo>
                  <a:cubicBezTo>
                    <a:pt x="3736" y="4604"/>
                    <a:pt x="3503" y="4804"/>
                    <a:pt x="3236" y="4804"/>
                  </a:cubicBezTo>
                  <a:lnTo>
                    <a:pt x="1401" y="4804"/>
                  </a:lnTo>
                  <a:cubicBezTo>
                    <a:pt x="1134" y="4804"/>
                    <a:pt x="901" y="4604"/>
                    <a:pt x="901" y="4337"/>
                  </a:cubicBezTo>
                  <a:cubicBezTo>
                    <a:pt x="901" y="4037"/>
                    <a:pt x="1134" y="3837"/>
                    <a:pt x="1401" y="3837"/>
                  </a:cubicBezTo>
                  <a:close/>
                  <a:moveTo>
                    <a:pt x="1601" y="1"/>
                  </a:moveTo>
                  <a:cubicBezTo>
                    <a:pt x="1234" y="1"/>
                    <a:pt x="934" y="268"/>
                    <a:pt x="867" y="601"/>
                  </a:cubicBezTo>
                  <a:lnTo>
                    <a:pt x="100" y="4737"/>
                  </a:lnTo>
                  <a:cubicBezTo>
                    <a:pt x="0" y="5204"/>
                    <a:pt x="334" y="5638"/>
                    <a:pt x="801" y="5638"/>
                  </a:cubicBezTo>
                  <a:lnTo>
                    <a:pt x="3736" y="5638"/>
                  </a:lnTo>
                  <a:cubicBezTo>
                    <a:pt x="4170" y="5638"/>
                    <a:pt x="4537" y="5204"/>
                    <a:pt x="4437" y="4771"/>
                  </a:cubicBezTo>
                  <a:lnTo>
                    <a:pt x="3703" y="601"/>
                  </a:lnTo>
                  <a:cubicBezTo>
                    <a:pt x="3636" y="268"/>
                    <a:pt x="3336" y="1"/>
                    <a:pt x="29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6" name="Google Shape;2096;p33"/>
            <p:cNvSpPr/>
            <p:nvPr/>
          </p:nvSpPr>
          <p:spPr>
            <a:xfrm>
              <a:off x="1659700" y="3919925"/>
              <a:ext cx="40875" cy="40050"/>
            </a:xfrm>
            <a:custGeom>
              <a:avLst/>
              <a:gdLst/>
              <a:ahLst/>
              <a:cxnLst/>
              <a:rect l="l" t="t" r="r" b="b"/>
              <a:pathLst>
                <a:path w="1635" h="1602" extrusionOk="0">
                  <a:moveTo>
                    <a:pt x="801" y="0"/>
                  </a:moveTo>
                  <a:cubicBezTo>
                    <a:pt x="367" y="0"/>
                    <a:pt x="0" y="334"/>
                    <a:pt x="0" y="801"/>
                  </a:cubicBezTo>
                  <a:cubicBezTo>
                    <a:pt x="0" y="1234"/>
                    <a:pt x="367" y="1601"/>
                    <a:pt x="801" y="1601"/>
                  </a:cubicBezTo>
                  <a:cubicBezTo>
                    <a:pt x="1268" y="1601"/>
                    <a:pt x="1635" y="1234"/>
                    <a:pt x="1635" y="801"/>
                  </a:cubicBezTo>
                  <a:cubicBezTo>
                    <a:pt x="1635" y="334"/>
                    <a:pt x="1268" y="0"/>
                    <a:pt x="8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6872860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 1">
  <p:cSld name="Title and three columns  1">
    <p:spTree>
      <p:nvGrpSpPr>
        <p:cNvPr id="1" name="Shape 2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8" name="Google Shape;2098;p34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2099" name="Google Shape;2099;p34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0" name="Google Shape;2100;p34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1" name="Google Shape;2101;p34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2" name="Google Shape;2102;p34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3" name="Google Shape;2103;p34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4" name="Google Shape;2104;p34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5" name="Google Shape;2105;p34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6" name="Google Shape;2106;p34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7" name="Google Shape;2107;p34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8" name="Google Shape;2108;p34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9" name="Google Shape;2109;p34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0" name="Google Shape;2110;p34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1" name="Google Shape;2111;p34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2" name="Google Shape;2112;p34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3" name="Google Shape;2113;p34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4" name="Google Shape;2114;p34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5" name="Google Shape;2115;p34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6" name="Google Shape;2116;p34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7" name="Google Shape;2117;p34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8" name="Google Shape;2118;p34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9" name="Google Shape;2119;p34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0" name="Google Shape;2120;p34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1" name="Google Shape;2121;p34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2" name="Google Shape;2122;p34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123" name="Google Shape;2123;p34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24" name="Google Shape;2124;p34"/>
          <p:cNvSpPr txBox="1">
            <a:spLocks noGrp="1"/>
          </p:cNvSpPr>
          <p:nvPr>
            <p:ph type="title"/>
          </p:nvPr>
        </p:nvSpPr>
        <p:spPr>
          <a:xfrm>
            <a:off x="1662167" y="728100"/>
            <a:ext cx="8868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667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125" name="Google Shape;2125;p34"/>
          <p:cNvSpPr txBox="1">
            <a:spLocks noGrp="1"/>
          </p:cNvSpPr>
          <p:nvPr>
            <p:ph type="subTitle" idx="1"/>
          </p:nvPr>
        </p:nvSpPr>
        <p:spPr>
          <a:xfrm>
            <a:off x="1665300" y="1734333"/>
            <a:ext cx="6451600" cy="100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>
                <a:latin typeface="Cabin"/>
                <a:ea typeface="Cabin"/>
                <a:cs typeface="Cabin"/>
                <a:sym typeface="Cabi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126" name="Google Shape;2126;p34"/>
          <p:cNvSpPr txBox="1">
            <a:spLocks noGrp="1"/>
          </p:cNvSpPr>
          <p:nvPr>
            <p:ph type="title" idx="2"/>
          </p:nvPr>
        </p:nvSpPr>
        <p:spPr>
          <a:xfrm>
            <a:off x="1966967" y="2779167"/>
            <a:ext cx="3916800" cy="5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127" name="Google Shape;2127;p34"/>
          <p:cNvSpPr txBox="1">
            <a:spLocks noGrp="1"/>
          </p:cNvSpPr>
          <p:nvPr>
            <p:ph type="subTitle" idx="3"/>
          </p:nvPr>
        </p:nvSpPr>
        <p:spPr>
          <a:xfrm>
            <a:off x="1966967" y="3267700"/>
            <a:ext cx="3916800" cy="60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128" name="Google Shape;2128;p34"/>
          <p:cNvSpPr txBox="1">
            <a:spLocks noGrp="1"/>
          </p:cNvSpPr>
          <p:nvPr>
            <p:ph type="title" idx="4"/>
          </p:nvPr>
        </p:nvSpPr>
        <p:spPr>
          <a:xfrm>
            <a:off x="6308400" y="2779167"/>
            <a:ext cx="3903600" cy="5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129" name="Google Shape;2129;p34"/>
          <p:cNvSpPr txBox="1">
            <a:spLocks noGrp="1"/>
          </p:cNvSpPr>
          <p:nvPr>
            <p:ph type="subTitle" idx="5"/>
          </p:nvPr>
        </p:nvSpPr>
        <p:spPr>
          <a:xfrm>
            <a:off x="6308400" y="3267700"/>
            <a:ext cx="3903600" cy="32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130" name="Google Shape;2130;p34"/>
          <p:cNvSpPr txBox="1">
            <a:spLocks noGrp="1"/>
          </p:cNvSpPr>
          <p:nvPr>
            <p:ph type="title" idx="6"/>
          </p:nvPr>
        </p:nvSpPr>
        <p:spPr>
          <a:xfrm>
            <a:off x="6321461" y="4404767"/>
            <a:ext cx="3903600" cy="5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1600"/>
              </a:spcBef>
              <a:spcAft>
                <a:spcPts val="0"/>
              </a:spcAft>
              <a:buSzPts val="2300"/>
              <a:buNone/>
              <a:defRPr sz="3067">
                <a:solidFill>
                  <a:schemeClr val="accent3"/>
                </a:solidFill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2300"/>
              <a:buNone/>
              <a:defRPr sz="3067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131" name="Google Shape;2131;p34"/>
          <p:cNvSpPr txBox="1">
            <a:spLocks noGrp="1"/>
          </p:cNvSpPr>
          <p:nvPr>
            <p:ph type="subTitle" idx="7"/>
          </p:nvPr>
        </p:nvSpPr>
        <p:spPr>
          <a:xfrm>
            <a:off x="6321467" y="4893300"/>
            <a:ext cx="3903600" cy="32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2132" name="Google Shape;2132;p34"/>
          <p:cNvGrpSpPr/>
          <p:nvPr/>
        </p:nvGrpSpPr>
        <p:grpSpPr>
          <a:xfrm rot="-1429023" flipH="1">
            <a:off x="-186962" y="6155670"/>
            <a:ext cx="831697" cy="1094385"/>
            <a:chOff x="2506125" y="1799225"/>
            <a:chExt cx="623800" cy="820825"/>
          </a:xfrm>
        </p:grpSpPr>
        <p:sp>
          <p:nvSpPr>
            <p:cNvPr id="2133" name="Google Shape;2133;p34"/>
            <p:cNvSpPr/>
            <p:nvPr/>
          </p:nvSpPr>
          <p:spPr>
            <a:xfrm>
              <a:off x="2521975" y="1850925"/>
              <a:ext cx="602125" cy="762250"/>
            </a:xfrm>
            <a:custGeom>
              <a:avLst/>
              <a:gdLst/>
              <a:ahLst/>
              <a:cxnLst/>
              <a:rect l="l" t="t" r="r" b="b"/>
              <a:pathLst>
                <a:path w="24085" h="30490" extrusionOk="0">
                  <a:moveTo>
                    <a:pt x="3703" y="1"/>
                  </a:moveTo>
                  <a:lnTo>
                    <a:pt x="0" y="2703"/>
                  </a:lnTo>
                  <a:lnTo>
                    <a:pt x="20415" y="30489"/>
                  </a:lnTo>
                  <a:lnTo>
                    <a:pt x="24084" y="27787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4" name="Google Shape;2134;p34"/>
            <p:cNvSpPr/>
            <p:nvPr/>
          </p:nvSpPr>
          <p:spPr>
            <a:xfrm>
              <a:off x="2506125" y="1799225"/>
              <a:ext cx="108450" cy="119275"/>
            </a:xfrm>
            <a:custGeom>
              <a:avLst/>
              <a:gdLst/>
              <a:ahLst/>
              <a:cxnLst/>
              <a:rect l="l" t="t" r="r" b="b"/>
              <a:pathLst>
                <a:path w="4338" h="4771" extrusionOk="0">
                  <a:moveTo>
                    <a:pt x="1" y="1"/>
                  </a:moveTo>
                  <a:lnTo>
                    <a:pt x="334" y="2536"/>
                  </a:lnTo>
                  <a:lnTo>
                    <a:pt x="634" y="4771"/>
                  </a:lnTo>
                  <a:cubicBezTo>
                    <a:pt x="3336" y="3903"/>
                    <a:pt x="4337" y="2069"/>
                    <a:pt x="4337" y="2069"/>
                  </a:cubicBezTo>
                  <a:lnTo>
                    <a:pt x="2302" y="110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5" name="Google Shape;2135;p34"/>
            <p:cNvSpPr/>
            <p:nvPr/>
          </p:nvSpPr>
          <p:spPr>
            <a:xfrm>
              <a:off x="3032325" y="2545600"/>
              <a:ext cx="97600" cy="74450"/>
            </a:xfrm>
            <a:custGeom>
              <a:avLst/>
              <a:gdLst/>
              <a:ahLst/>
              <a:cxnLst/>
              <a:rect l="l" t="t" r="r" b="b"/>
              <a:pathLst>
                <a:path w="3904" h="2978" extrusionOk="0">
                  <a:moveTo>
                    <a:pt x="3670" y="0"/>
                  </a:moveTo>
                  <a:lnTo>
                    <a:pt x="1" y="2702"/>
                  </a:lnTo>
                  <a:cubicBezTo>
                    <a:pt x="1" y="2702"/>
                    <a:pt x="604" y="2978"/>
                    <a:pt x="1350" y="2978"/>
                  </a:cubicBezTo>
                  <a:cubicBezTo>
                    <a:pt x="1794" y="2978"/>
                    <a:pt x="2288" y="2880"/>
                    <a:pt x="2736" y="2569"/>
                  </a:cubicBezTo>
                  <a:cubicBezTo>
                    <a:pt x="3904" y="1702"/>
                    <a:pt x="3670" y="1"/>
                    <a:pt x="36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6" name="Google Shape;2136;p34"/>
            <p:cNvSpPr/>
            <p:nvPr/>
          </p:nvSpPr>
          <p:spPr>
            <a:xfrm>
              <a:off x="2506125" y="1799225"/>
              <a:ext cx="57575" cy="63400"/>
            </a:xfrm>
            <a:custGeom>
              <a:avLst/>
              <a:gdLst/>
              <a:ahLst/>
              <a:cxnLst/>
              <a:rect l="l" t="t" r="r" b="b"/>
              <a:pathLst>
                <a:path w="2303" h="2536" extrusionOk="0">
                  <a:moveTo>
                    <a:pt x="1" y="1"/>
                  </a:moveTo>
                  <a:lnTo>
                    <a:pt x="334" y="2536"/>
                  </a:lnTo>
                  <a:cubicBezTo>
                    <a:pt x="734" y="2469"/>
                    <a:pt x="1168" y="2336"/>
                    <a:pt x="1535" y="2069"/>
                  </a:cubicBezTo>
                  <a:cubicBezTo>
                    <a:pt x="1869" y="1802"/>
                    <a:pt x="2135" y="1468"/>
                    <a:pt x="2302" y="110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37" name="Google Shape;2137;p34"/>
          <p:cNvGrpSpPr/>
          <p:nvPr/>
        </p:nvGrpSpPr>
        <p:grpSpPr>
          <a:xfrm rot="-1429023" flipH="1">
            <a:off x="292925" y="5978672"/>
            <a:ext cx="1028523" cy="921560"/>
            <a:chOff x="1955725" y="1858450"/>
            <a:chExt cx="771425" cy="691200"/>
          </a:xfrm>
        </p:grpSpPr>
        <p:sp>
          <p:nvSpPr>
            <p:cNvPr id="2138" name="Google Shape;2138;p34"/>
            <p:cNvSpPr/>
            <p:nvPr/>
          </p:nvSpPr>
          <p:spPr>
            <a:xfrm>
              <a:off x="1995775" y="1886800"/>
              <a:ext cx="718025" cy="661325"/>
            </a:xfrm>
            <a:custGeom>
              <a:avLst/>
              <a:gdLst/>
              <a:ahLst/>
              <a:cxnLst/>
              <a:rect l="l" t="t" r="r" b="b"/>
              <a:pathLst>
                <a:path w="28721" h="26453" extrusionOk="0">
                  <a:moveTo>
                    <a:pt x="3069" y="0"/>
                  </a:moveTo>
                  <a:lnTo>
                    <a:pt x="0" y="3403"/>
                  </a:lnTo>
                  <a:lnTo>
                    <a:pt x="25652" y="26452"/>
                  </a:lnTo>
                  <a:lnTo>
                    <a:pt x="28721" y="23050"/>
                  </a:lnTo>
                  <a:lnTo>
                    <a:pt x="30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9" name="Google Shape;2139;p34"/>
            <p:cNvSpPr/>
            <p:nvPr/>
          </p:nvSpPr>
          <p:spPr>
            <a:xfrm>
              <a:off x="1955725" y="1858450"/>
              <a:ext cx="116775" cy="113425"/>
            </a:xfrm>
            <a:custGeom>
              <a:avLst/>
              <a:gdLst/>
              <a:ahLst/>
              <a:cxnLst/>
              <a:rect l="l" t="t" r="r" b="b"/>
              <a:pathLst>
                <a:path w="4671" h="4537" extrusionOk="0">
                  <a:moveTo>
                    <a:pt x="1" y="0"/>
                  </a:moveTo>
                  <a:lnTo>
                    <a:pt x="868" y="2402"/>
                  </a:lnTo>
                  <a:lnTo>
                    <a:pt x="1602" y="4537"/>
                  </a:lnTo>
                  <a:cubicBezTo>
                    <a:pt x="4070" y="3169"/>
                    <a:pt x="4671" y="1134"/>
                    <a:pt x="4671" y="1134"/>
                  </a:cubicBezTo>
                  <a:lnTo>
                    <a:pt x="2503" y="60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0" name="Google Shape;2140;p34"/>
            <p:cNvSpPr/>
            <p:nvPr/>
          </p:nvSpPr>
          <p:spPr>
            <a:xfrm>
              <a:off x="2637050" y="2463050"/>
              <a:ext cx="90100" cy="86600"/>
            </a:xfrm>
            <a:custGeom>
              <a:avLst/>
              <a:gdLst/>
              <a:ahLst/>
              <a:cxnLst/>
              <a:rect l="l" t="t" r="r" b="b"/>
              <a:pathLst>
                <a:path w="3604" h="3464" extrusionOk="0">
                  <a:moveTo>
                    <a:pt x="3070" y="0"/>
                  </a:moveTo>
                  <a:lnTo>
                    <a:pt x="1" y="3402"/>
                  </a:lnTo>
                  <a:cubicBezTo>
                    <a:pt x="1" y="3402"/>
                    <a:pt x="277" y="3463"/>
                    <a:pt x="671" y="3463"/>
                  </a:cubicBezTo>
                  <a:cubicBezTo>
                    <a:pt x="1243" y="3463"/>
                    <a:pt x="2063" y="3335"/>
                    <a:pt x="2636" y="2702"/>
                  </a:cubicBezTo>
                  <a:cubicBezTo>
                    <a:pt x="3603" y="1601"/>
                    <a:pt x="3070" y="0"/>
                    <a:pt x="30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1" name="Google Shape;2141;p34"/>
            <p:cNvSpPr/>
            <p:nvPr/>
          </p:nvSpPr>
          <p:spPr>
            <a:xfrm>
              <a:off x="1955725" y="1858450"/>
              <a:ext cx="62575" cy="60050"/>
            </a:xfrm>
            <a:custGeom>
              <a:avLst/>
              <a:gdLst/>
              <a:ahLst/>
              <a:cxnLst/>
              <a:rect l="l" t="t" r="r" b="b"/>
              <a:pathLst>
                <a:path w="2503" h="2402" extrusionOk="0">
                  <a:moveTo>
                    <a:pt x="1" y="0"/>
                  </a:moveTo>
                  <a:lnTo>
                    <a:pt x="868" y="2402"/>
                  </a:lnTo>
                  <a:cubicBezTo>
                    <a:pt x="1235" y="2268"/>
                    <a:pt x="1602" y="2035"/>
                    <a:pt x="1936" y="1701"/>
                  </a:cubicBezTo>
                  <a:cubicBezTo>
                    <a:pt x="2202" y="1368"/>
                    <a:pt x="2403" y="1001"/>
                    <a:pt x="2503" y="60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42" name="Google Shape;2142;p34"/>
          <p:cNvGrpSpPr/>
          <p:nvPr/>
        </p:nvGrpSpPr>
        <p:grpSpPr>
          <a:xfrm rot="-5142959" flipH="1">
            <a:off x="11032897" y="6250931"/>
            <a:ext cx="1278692" cy="527064"/>
            <a:chOff x="1507925" y="2265400"/>
            <a:chExt cx="959025" cy="395300"/>
          </a:xfrm>
        </p:grpSpPr>
        <p:sp>
          <p:nvSpPr>
            <p:cNvPr id="2143" name="Google Shape;2143;p34"/>
            <p:cNvSpPr/>
            <p:nvPr/>
          </p:nvSpPr>
          <p:spPr>
            <a:xfrm>
              <a:off x="1587975" y="2265400"/>
              <a:ext cx="850625" cy="395300"/>
            </a:xfrm>
            <a:custGeom>
              <a:avLst/>
              <a:gdLst/>
              <a:ahLst/>
              <a:cxnLst/>
              <a:rect l="l" t="t" r="r" b="b"/>
              <a:pathLst>
                <a:path w="34025" h="15812" extrusionOk="0">
                  <a:moveTo>
                    <a:pt x="1535" y="0"/>
                  </a:moveTo>
                  <a:lnTo>
                    <a:pt x="0" y="4270"/>
                  </a:lnTo>
                  <a:lnTo>
                    <a:pt x="32490" y="15812"/>
                  </a:lnTo>
                  <a:lnTo>
                    <a:pt x="34025" y="11542"/>
                  </a:lnTo>
                  <a:lnTo>
                    <a:pt x="153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4" name="Google Shape;2144;p34"/>
            <p:cNvSpPr/>
            <p:nvPr/>
          </p:nvSpPr>
          <p:spPr>
            <a:xfrm>
              <a:off x="1507925" y="2265400"/>
              <a:ext cx="124275" cy="107600"/>
            </a:xfrm>
            <a:custGeom>
              <a:avLst/>
              <a:gdLst/>
              <a:ahLst/>
              <a:cxnLst/>
              <a:rect l="l" t="t" r="r" b="b"/>
              <a:pathLst>
                <a:path w="4971" h="4304" extrusionOk="0">
                  <a:moveTo>
                    <a:pt x="4737" y="0"/>
                  </a:moveTo>
                  <a:lnTo>
                    <a:pt x="2535" y="334"/>
                  </a:lnTo>
                  <a:lnTo>
                    <a:pt x="0" y="734"/>
                  </a:lnTo>
                  <a:lnTo>
                    <a:pt x="1701" y="2636"/>
                  </a:lnTo>
                  <a:lnTo>
                    <a:pt x="3202" y="4303"/>
                  </a:lnTo>
                  <a:cubicBezTo>
                    <a:pt x="4970" y="2069"/>
                    <a:pt x="4737" y="0"/>
                    <a:pt x="473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5" name="Google Shape;2145;p34"/>
            <p:cNvSpPr/>
            <p:nvPr/>
          </p:nvSpPr>
          <p:spPr>
            <a:xfrm>
              <a:off x="2400225" y="2553925"/>
              <a:ext cx="66725" cy="106775"/>
            </a:xfrm>
            <a:custGeom>
              <a:avLst/>
              <a:gdLst/>
              <a:ahLst/>
              <a:cxnLst/>
              <a:rect l="l" t="t" r="r" b="b"/>
              <a:pathLst>
                <a:path w="2669" h="4271" extrusionOk="0">
                  <a:moveTo>
                    <a:pt x="1535" y="1"/>
                  </a:moveTo>
                  <a:lnTo>
                    <a:pt x="0" y="4271"/>
                  </a:lnTo>
                  <a:cubicBezTo>
                    <a:pt x="0" y="4271"/>
                    <a:pt x="1701" y="4004"/>
                    <a:pt x="2202" y="2636"/>
                  </a:cubicBezTo>
                  <a:cubicBezTo>
                    <a:pt x="2669" y="1269"/>
                    <a:pt x="1535" y="1"/>
                    <a:pt x="153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6" name="Google Shape;2146;p34"/>
            <p:cNvSpPr/>
            <p:nvPr/>
          </p:nvSpPr>
          <p:spPr>
            <a:xfrm>
              <a:off x="1507925" y="2273725"/>
              <a:ext cx="65050" cy="57575"/>
            </a:xfrm>
            <a:custGeom>
              <a:avLst/>
              <a:gdLst/>
              <a:ahLst/>
              <a:cxnLst/>
              <a:rect l="l" t="t" r="r" b="b"/>
              <a:pathLst>
                <a:path w="2602" h="2303" extrusionOk="0">
                  <a:moveTo>
                    <a:pt x="2535" y="1"/>
                  </a:moveTo>
                  <a:lnTo>
                    <a:pt x="0" y="401"/>
                  </a:lnTo>
                  <a:lnTo>
                    <a:pt x="1701" y="2303"/>
                  </a:lnTo>
                  <a:cubicBezTo>
                    <a:pt x="2035" y="2002"/>
                    <a:pt x="2268" y="1669"/>
                    <a:pt x="2435" y="1235"/>
                  </a:cubicBezTo>
                  <a:cubicBezTo>
                    <a:pt x="2569" y="802"/>
                    <a:pt x="2602" y="401"/>
                    <a:pt x="253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47" name="Google Shape;2147;p34"/>
          <p:cNvGrpSpPr/>
          <p:nvPr/>
        </p:nvGrpSpPr>
        <p:grpSpPr>
          <a:xfrm rot="-298095" flipH="1">
            <a:off x="10863167" y="6165708"/>
            <a:ext cx="637335" cy="547477"/>
            <a:chOff x="5263209" y="4056946"/>
            <a:chExt cx="478022" cy="410626"/>
          </a:xfrm>
        </p:grpSpPr>
        <p:sp>
          <p:nvSpPr>
            <p:cNvPr id="2148" name="Google Shape;2148;p34"/>
            <p:cNvSpPr/>
            <p:nvPr/>
          </p:nvSpPr>
          <p:spPr>
            <a:xfrm>
              <a:off x="5668728" y="4056946"/>
              <a:ext cx="72502" cy="71893"/>
            </a:xfrm>
            <a:custGeom>
              <a:avLst/>
              <a:gdLst/>
              <a:ahLst/>
              <a:cxnLst/>
              <a:rect l="l" t="t" r="r" b="b"/>
              <a:pathLst>
                <a:path w="2738" h="2715" extrusionOk="0">
                  <a:moveTo>
                    <a:pt x="1369" y="1"/>
                  </a:moveTo>
                  <a:cubicBezTo>
                    <a:pt x="614" y="1"/>
                    <a:pt x="0" y="614"/>
                    <a:pt x="0" y="1369"/>
                  </a:cubicBezTo>
                  <a:cubicBezTo>
                    <a:pt x="0" y="2101"/>
                    <a:pt x="614" y="2714"/>
                    <a:pt x="1369" y="2714"/>
                  </a:cubicBezTo>
                  <a:cubicBezTo>
                    <a:pt x="2124" y="2714"/>
                    <a:pt x="2737" y="2101"/>
                    <a:pt x="2737" y="1369"/>
                  </a:cubicBezTo>
                  <a:cubicBezTo>
                    <a:pt x="2737" y="614"/>
                    <a:pt x="2124" y="1"/>
                    <a:pt x="13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9" name="Google Shape;2149;p34"/>
            <p:cNvSpPr/>
            <p:nvPr/>
          </p:nvSpPr>
          <p:spPr>
            <a:xfrm>
              <a:off x="5263209" y="4093806"/>
              <a:ext cx="345564" cy="373765"/>
            </a:xfrm>
            <a:custGeom>
              <a:avLst/>
              <a:gdLst/>
              <a:ahLst/>
              <a:cxnLst/>
              <a:rect l="l" t="t" r="r" b="b"/>
              <a:pathLst>
                <a:path w="13050" h="14115" extrusionOk="0">
                  <a:moveTo>
                    <a:pt x="6065" y="1"/>
                  </a:moveTo>
                  <a:cubicBezTo>
                    <a:pt x="5782" y="260"/>
                    <a:pt x="5475" y="520"/>
                    <a:pt x="5192" y="732"/>
                  </a:cubicBezTo>
                  <a:cubicBezTo>
                    <a:pt x="4036" y="1558"/>
                    <a:pt x="2809" y="2242"/>
                    <a:pt x="1535" y="2809"/>
                  </a:cubicBezTo>
                  <a:cubicBezTo>
                    <a:pt x="1039" y="3045"/>
                    <a:pt x="520" y="3257"/>
                    <a:pt x="1" y="3422"/>
                  </a:cubicBezTo>
                  <a:cubicBezTo>
                    <a:pt x="25" y="3564"/>
                    <a:pt x="95" y="3682"/>
                    <a:pt x="166" y="3800"/>
                  </a:cubicBezTo>
                  <a:cubicBezTo>
                    <a:pt x="662" y="4578"/>
                    <a:pt x="1228" y="5357"/>
                    <a:pt x="1865" y="6065"/>
                  </a:cubicBezTo>
                  <a:cubicBezTo>
                    <a:pt x="3587" y="8212"/>
                    <a:pt x="4980" y="10619"/>
                    <a:pt x="6018" y="13191"/>
                  </a:cubicBezTo>
                  <a:cubicBezTo>
                    <a:pt x="6112" y="13521"/>
                    <a:pt x="6301" y="13780"/>
                    <a:pt x="6560" y="13993"/>
                  </a:cubicBezTo>
                  <a:cubicBezTo>
                    <a:pt x="6702" y="14064"/>
                    <a:pt x="6891" y="14111"/>
                    <a:pt x="7056" y="14111"/>
                  </a:cubicBezTo>
                  <a:cubicBezTo>
                    <a:pt x="7113" y="14113"/>
                    <a:pt x="7169" y="14114"/>
                    <a:pt x="7226" y="14114"/>
                  </a:cubicBezTo>
                  <a:cubicBezTo>
                    <a:pt x="7735" y="14114"/>
                    <a:pt x="8240" y="14019"/>
                    <a:pt x="8708" y="13828"/>
                  </a:cubicBezTo>
                  <a:cubicBezTo>
                    <a:pt x="8708" y="13828"/>
                    <a:pt x="11185" y="12813"/>
                    <a:pt x="12860" y="11161"/>
                  </a:cubicBezTo>
                  <a:lnTo>
                    <a:pt x="13049" y="10996"/>
                  </a:lnTo>
                  <a:cubicBezTo>
                    <a:pt x="10288" y="7622"/>
                    <a:pt x="7929" y="3941"/>
                    <a:pt x="60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0" name="Google Shape;2150;p34"/>
            <p:cNvSpPr/>
            <p:nvPr/>
          </p:nvSpPr>
          <p:spPr>
            <a:xfrm>
              <a:off x="5422595" y="4062506"/>
              <a:ext cx="209351" cy="323692"/>
            </a:xfrm>
            <a:custGeom>
              <a:avLst/>
              <a:gdLst/>
              <a:ahLst/>
              <a:cxnLst/>
              <a:rect l="l" t="t" r="r" b="b"/>
              <a:pathLst>
                <a:path w="7906" h="12224" extrusionOk="0">
                  <a:moveTo>
                    <a:pt x="1157" y="1"/>
                  </a:moveTo>
                  <a:cubicBezTo>
                    <a:pt x="827" y="449"/>
                    <a:pt x="426" y="850"/>
                    <a:pt x="1" y="1228"/>
                  </a:cubicBezTo>
                  <a:cubicBezTo>
                    <a:pt x="1865" y="5168"/>
                    <a:pt x="4224" y="8849"/>
                    <a:pt x="6985" y="12223"/>
                  </a:cubicBezTo>
                  <a:cubicBezTo>
                    <a:pt x="7315" y="11916"/>
                    <a:pt x="7599" y="11515"/>
                    <a:pt x="7787" y="11091"/>
                  </a:cubicBezTo>
                  <a:cubicBezTo>
                    <a:pt x="7858" y="10925"/>
                    <a:pt x="7905" y="10760"/>
                    <a:pt x="7905" y="10572"/>
                  </a:cubicBezTo>
                  <a:cubicBezTo>
                    <a:pt x="7835" y="10265"/>
                    <a:pt x="7669" y="9958"/>
                    <a:pt x="7433" y="9746"/>
                  </a:cubicBezTo>
                  <a:cubicBezTo>
                    <a:pt x="5569" y="7693"/>
                    <a:pt x="4036" y="5381"/>
                    <a:pt x="2856" y="2879"/>
                  </a:cubicBezTo>
                  <a:cubicBezTo>
                    <a:pt x="2478" y="2006"/>
                    <a:pt x="2054" y="1157"/>
                    <a:pt x="1558" y="355"/>
                  </a:cubicBezTo>
                  <a:cubicBezTo>
                    <a:pt x="1487" y="213"/>
                    <a:pt x="1369" y="95"/>
                    <a:pt x="1228" y="24"/>
                  </a:cubicBezTo>
                  <a:lnTo>
                    <a:pt x="115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1" name="Google Shape;2151;p34"/>
            <p:cNvSpPr/>
            <p:nvPr/>
          </p:nvSpPr>
          <p:spPr>
            <a:xfrm>
              <a:off x="5264399" y="4061632"/>
              <a:ext cx="191239" cy="124615"/>
            </a:xfrm>
            <a:custGeom>
              <a:avLst/>
              <a:gdLst/>
              <a:ahLst/>
              <a:cxnLst/>
              <a:rect l="l" t="t" r="r" b="b"/>
              <a:pathLst>
                <a:path w="7222" h="4706" extrusionOk="0">
                  <a:moveTo>
                    <a:pt x="6962" y="0"/>
                  </a:moveTo>
                  <a:cubicBezTo>
                    <a:pt x="6924" y="0"/>
                    <a:pt x="6885" y="3"/>
                    <a:pt x="6844" y="10"/>
                  </a:cubicBezTo>
                  <a:cubicBezTo>
                    <a:pt x="6089" y="105"/>
                    <a:pt x="5333" y="341"/>
                    <a:pt x="4649" y="671"/>
                  </a:cubicBezTo>
                  <a:cubicBezTo>
                    <a:pt x="3399" y="1284"/>
                    <a:pt x="2219" y="2063"/>
                    <a:pt x="1157" y="2960"/>
                  </a:cubicBezTo>
                  <a:cubicBezTo>
                    <a:pt x="803" y="3314"/>
                    <a:pt x="473" y="3715"/>
                    <a:pt x="190" y="4139"/>
                  </a:cubicBezTo>
                  <a:cubicBezTo>
                    <a:pt x="72" y="4281"/>
                    <a:pt x="1" y="4446"/>
                    <a:pt x="1" y="4611"/>
                  </a:cubicBezTo>
                  <a:cubicBezTo>
                    <a:pt x="1" y="4635"/>
                    <a:pt x="1" y="4659"/>
                    <a:pt x="1" y="4706"/>
                  </a:cubicBezTo>
                  <a:cubicBezTo>
                    <a:pt x="520" y="4517"/>
                    <a:pt x="1016" y="4305"/>
                    <a:pt x="1511" y="4069"/>
                  </a:cubicBezTo>
                  <a:cubicBezTo>
                    <a:pt x="2809" y="3502"/>
                    <a:pt x="4036" y="2818"/>
                    <a:pt x="5192" y="1992"/>
                  </a:cubicBezTo>
                  <a:cubicBezTo>
                    <a:pt x="5947" y="1450"/>
                    <a:pt x="6631" y="789"/>
                    <a:pt x="7221" y="34"/>
                  </a:cubicBezTo>
                  <a:cubicBezTo>
                    <a:pt x="7138" y="17"/>
                    <a:pt x="7054" y="0"/>
                    <a:pt x="696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2" name="Google Shape;2152;p34"/>
            <p:cNvSpPr/>
            <p:nvPr/>
          </p:nvSpPr>
          <p:spPr>
            <a:xfrm>
              <a:off x="5316964" y="4159425"/>
              <a:ext cx="208080" cy="273088"/>
            </a:xfrm>
            <a:custGeom>
              <a:avLst/>
              <a:gdLst/>
              <a:ahLst/>
              <a:cxnLst/>
              <a:rect l="l" t="t" r="r" b="b"/>
              <a:pathLst>
                <a:path w="7858" h="10313" extrusionOk="0">
                  <a:moveTo>
                    <a:pt x="2289" y="0"/>
                  </a:moveTo>
                  <a:lnTo>
                    <a:pt x="1534" y="472"/>
                  </a:lnTo>
                  <a:cubicBezTo>
                    <a:pt x="1799" y="886"/>
                    <a:pt x="1437" y="1288"/>
                    <a:pt x="1067" y="1288"/>
                  </a:cubicBezTo>
                  <a:cubicBezTo>
                    <a:pt x="909" y="1288"/>
                    <a:pt x="750" y="1215"/>
                    <a:pt x="637" y="1038"/>
                  </a:cubicBezTo>
                  <a:lnTo>
                    <a:pt x="95" y="1369"/>
                  </a:lnTo>
                  <a:cubicBezTo>
                    <a:pt x="24" y="1416"/>
                    <a:pt x="0" y="1510"/>
                    <a:pt x="47" y="1605"/>
                  </a:cubicBezTo>
                  <a:lnTo>
                    <a:pt x="5451" y="10241"/>
                  </a:lnTo>
                  <a:cubicBezTo>
                    <a:pt x="5481" y="10286"/>
                    <a:pt x="5531" y="10312"/>
                    <a:pt x="5582" y="10312"/>
                  </a:cubicBezTo>
                  <a:cubicBezTo>
                    <a:pt x="5610" y="10312"/>
                    <a:pt x="5638" y="10305"/>
                    <a:pt x="5663" y="10288"/>
                  </a:cubicBezTo>
                  <a:lnTo>
                    <a:pt x="6206" y="9958"/>
                  </a:lnTo>
                  <a:cubicBezTo>
                    <a:pt x="5943" y="9530"/>
                    <a:pt x="6298" y="9137"/>
                    <a:pt x="6665" y="9137"/>
                  </a:cubicBezTo>
                  <a:cubicBezTo>
                    <a:pt x="6825" y="9137"/>
                    <a:pt x="6988" y="9212"/>
                    <a:pt x="7102" y="9391"/>
                  </a:cubicBezTo>
                  <a:lnTo>
                    <a:pt x="7857" y="8919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3" name="Google Shape;2153;p34"/>
            <p:cNvSpPr/>
            <p:nvPr/>
          </p:nvSpPr>
          <p:spPr>
            <a:xfrm>
              <a:off x="5376942" y="4138611"/>
              <a:ext cx="183083" cy="257015"/>
            </a:xfrm>
            <a:custGeom>
              <a:avLst/>
              <a:gdLst/>
              <a:ahLst/>
              <a:cxnLst/>
              <a:rect l="l" t="t" r="r" b="b"/>
              <a:pathLst>
                <a:path w="6914" h="9706" extrusionOk="0">
                  <a:moveTo>
                    <a:pt x="1341" y="0"/>
                  </a:moveTo>
                  <a:cubicBezTo>
                    <a:pt x="1305" y="0"/>
                    <a:pt x="1266" y="12"/>
                    <a:pt x="1227" y="31"/>
                  </a:cubicBezTo>
                  <a:lnTo>
                    <a:pt x="0" y="786"/>
                  </a:lnTo>
                  <a:lnTo>
                    <a:pt x="5569" y="9705"/>
                  </a:lnTo>
                  <a:lnTo>
                    <a:pt x="6796" y="8950"/>
                  </a:lnTo>
                  <a:cubicBezTo>
                    <a:pt x="6890" y="8903"/>
                    <a:pt x="6914" y="8785"/>
                    <a:pt x="6867" y="8714"/>
                  </a:cubicBezTo>
                  <a:lnTo>
                    <a:pt x="1463" y="78"/>
                  </a:lnTo>
                  <a:cubicBezTo>
                    <a:pt x="1436" y="23"/>
                    <a:pt x="1392" y="0"/>
                    <a:pt x="1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4" name="Google Shape;2154;p34"/>
            <p:cNvSpPr/>
            <p:nvPr/>
          </p:nvSpPr>
          <p:spPr>
            <a:xfrm>
              <a:off x="5389440" y="4264022"/>
              <a:ext cx="61248" cy="54019"/>
            </a:xfrm>
            <a:custGeom>
              <a:avLst/>
              <a:gdLst/>
              <a:ahLst/>
              <a:cxnLst/>
              <a:rect l="l" t="t" r="r" b="b"/>
              <a:pathLst>
                <a:path w="2313" h="2040" extrusionOk="0">
                  <a:moveTo>
                    <a:pt x="1153" y="0"/>
                  </a:moveTo>
                  <a:cubicBezTo>
                    <a:pt x="971" y="0"/>
                    <a:pt x="785" y="50"/>
                    <a:pt x="614" y="156"/>
                  </a:cubicBezTo>
                  <a:cubicBezTo>
                    <a:pt x="142" y="463"/>
                    <a:pt x="0" y="1076"/>
                    <a:pt x="307" y="1548"/>
                  </a:cubicBezTo>
                  <a:cubicBezTo>
                    <a:pt x="489" y="1867"/>
                    <a:pt x="819" y="2040"/>
                    <a:pt x="1157" y="2040"/>
                  </a:cubicBezTo>
                  <a:cubicBezTo>
                    <a:pt x="1343" y="2040"/>
                    <a:pt x="1531" y="1987"/>
                    <a:pt x="1699" y="1878"/>
                  </a:cubicBezTo>
                  <a:cubicBezTo>
                    <a:pt x="2171" y="1595"/>
                    <a:pt x="2313" y="958"/>
                    <a:pt x="2029" y="486"/>
                  </a:cubicBezTo>
                  <a:cubicBezTo>
                    <a:pt x="1829" y="178"/>
                    <a:pt x="1497" y="0"/>
                    <a:pt x="1153" y="0"/>
                  </a:cubicBezTo>
                  <a:close/>
                </a:path>
              </a:pathLst>
            </a:custGeom>
            <a:solidFill>
              <a:srgbClr val="73BC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5" name="Google Shape;2155;p34"/>
            <p:cNvSpPr/>
            <p:nvPr/>
          </p:nvSpPr>
          <p:spPr>
            <a:xfrm>
              <a:off x="5406308" y="4272522"/>
              <a:ext cx="28148" cy="36251"/>
            </a:xfrm>
            <a:custGeom>
              <a:avLst/>
              <a:gdLst/>
              <a:ahLst/>
              <a:cxnLst/>
              <a:rect l="l" t="t" r="r" b="b"/>
              <a:pathLst>
                <a:path w="1063" h="1369" extrusionOk="0">
                  <a:moveTo>
                    <a:pt x="354" y="0"/>
                  </a:moveTo>
                  <a:lnTo>
                    <a:pt x="0" y="236"/>
                  </a:lnTo>
                  <a:lnTo>
                    <a:pt x="708" y="1369"/>
                  </a:lnTo>
                  <a:lnTo>
                    <a:pt x="1062" y="1156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6" name="Google Shape;2156;p34"/>
            <p:cNvSpPr/>
            <p:nvPr/>
          </p:nvSpPr>
          <p:spPr>
            <a:xfrm>
              <a:off x="5402548" y="4276892"/>
              <a:ext cx="36278" cy="28122"/>
            </a:xfrm>
            <a:custGeom>
              <a:avLst/>
              <a:gdLst/>
              <a:ahLst/>
              <a:cxnLst/>
              <a:rect l="l" t="t" r="r" b="b"/>
              <a:pathLst>
                <a:path w="1370" h="1062" extrusionOk="0">
                  <a:moveTo>
                    <a:pt x="1133" y="0"/>
                  </a:moveTo>
                  <a:lnTo>
                    <a:pt x="1" y="708"/>
                  </a:lnTo>
                  <a:lnTo>
                    <a:pt x="213" y="1062"/>
                  </a:lnTo>
                  <a:lnTo>
                    <a:pt x="1369" y="354"/>
                  </a:lnTo>
                  <a:lnTo>
                    <a:pt x="113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7" name="Google Shape;2157;p34"/>
            <p:cNvSpPr/>
            <p:nvPr/>
          </p:nvSpPr>
          <p:spPr>
            <a:xfrm>
              <a:off x="5315639" y="4091502"/>
              <a:ext cx="81876" cy="50233"/>
            </a:xfrm>
            <a:custGeom>
              <a:avLst/>
              <a:gdLst/>
              <a:ahLst/>
              <a:cxnLst/>
              <a:rect l="l" t="t" r="r" b="b"/>
              <a:pathLst>
                <a:path w="3092" h="1897" extrusionOk="0">
                  <a:moveTo>
                    <a:pt x="2810" y="0"/>
                  </a:moveTo>
                  <a:cubicBezTo>
                    <a:pt x="2527" y="0"/>
                    <a:pt x="1946" y="243"/>
                    <a:pt x="1322" y="628"/>
                  </a:cubicBezTo>
                  <a:cubicBezTo>
                    <a:pt x="543" y="1100"/>
                    <a:pt x="1" y="1666"/>
                    <a:pt x="119" y="1832"/>
                  </a:cubicBezTo>
                  <a:cubicBezTo>
                    <a:pt x="146" y="1876"/>
                    <a:pt x="207" y="1897"/>
                    <a:pt x="294" y="1897"/>
                  </a:cubicBezTo>
                  <a:cubicBezTo>
                    <a:pt x="580" y="1897"/>
                    <a:pt x="1149" y="1669"/>
                    <a:pt x="1747" y="1289"/>
                  </a:cubicBezTo>
                  <a:cubicBezTo>
                    <a:pt x="2525" y="793"/>
                    <a:pt x="3092" y="251"/>
                    <a:pt x="2974" y="62"/>
                  </a:cubicBezTo>
                  <a:cubicBezTo>
                    <a:pt x="2948" y="20"/>
                    <a:pt x="2891" y="0"/>
                    <a:pt x="28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2457458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Title and three columns 2">
    <p:spTree>
      <p:nvGrpSpPr>
        <p:cNvPr id="1" name="Shape 2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9" name="Google Shape;2159;p35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2160" name="Google Shape;2160;p35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1" name="Google Shape;2161;p35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2" name="Google Shape;2162;p35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3" name="Google Shape;2163;p35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4" name="Google Shape;2164;p35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5" name="Google Shape;2165;p35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6" name="Google Shape;2166;p35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7" name="Google Shape;2167;p35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8" name="Google Shape;2168;p35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9" name="Google Shape;2169;p35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0" name="Google Shape;2170;p35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1" name="Google Shape;2171;p35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2" name="Google Shape;2172;p35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3" name="Google Shape;2173;p35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4" name="Google Shape;2174;p35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5" name="Google Shape;2175;p35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6" name="Google Shape;2176;p35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7" name="Google Shape;2177;p35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8" name="Google Shape;2178;p35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9" name="Google Shape;2179;p35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0" name="Google Shape;2180;p35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1" name="Google Shape;2181;p35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2" name="Google Shape;2182;p35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3" name="Google Shape;2183;p35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184" name="Google Shape;2184;p35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85" name="Google Shape;2185;p35"/>
          <p:cNvSpPr txBox="1">
            <a:spLocks noGrp="1"/>
          </p:cNvSpPr>
          <p:nvPr>
            <p:ph type="title"/>
          </p:nvPr>
        </p:nvSpPr>
        <p:spPr>
          <a:xfrm>
            <a:off x="1662167" y="728100"/>
            <a:ext cx="56024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667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186" name="Google Shape;2186;p35"/>
          <p:cNvSpPr txBox="1">
            <a:spLocks noGrp="1"/>
          </p:cNvSpPr>
          <p:nvPr>
            <p:ph type="subTitle" idx="1"/>
          </p:nvPr>
        </p:nvSpPr>
        <p:spPr>
          <a:xfrm>
            <a:off x="1665300" y="1734333"/>
            <a:ext cx="4805600" cy="100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>
                <a:latin typeface="Cabin"/>
                <a:ea typeface="Cabin"/>
                <a:cs typeface="Cabin"/>
                <a:sym typeface="Cabi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187" name="Google Shape;2187;p35"/>
          <p:cNvSpPr txBox="1">
            <a:spLocks noGrp="1"/>
          </p:cNvSpPr>
          <p:nvPr>
            <p:ph type="title" idx="2"/>
          </p:nvPr>
        </p:nvSpPr>
        <p:spPr>
          <a:xfrm>
            <a:off x="2127767" y="4709567"/>
            <a:ext cx="2091600" cy="5116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188" name="Google Shape;2188;p35"/>
          <p:cNvSpPr txBox="1">
            <a:spLocks noGrp="1"/>
          </p:cNvSpPr>
          <p:nvPr>
            <p:ph type="subTitle" idx="3"/>
          </p:nvPr>
        </p:nvSpPr>
        <p:spPr>
          <a:xfrm>
            <a:off x="2127767" y="5401232"/>
            <a:ext cx="2091600" cy="51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189" name="Google Shape;2189;p35"/>
          <p:cNvSpPr txBox="1">
            <a:spLocks noGrp="1"/>
          </p:cNvSpPr>
          <p:nvPr>
            <p:ph type="title" idx="4"/>
          </p:nvPr>
        </p:nvSpPr>
        <p:spPr>
          <a:xfrm>
            <a:off x="5053400" y="4709567"/>
            <a:ext cx="2091600" cy="5116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190" name="Google Shape;2190;p35"/>
          <p:cNvSpPr txBox="1">
            <a:spLocks noGrp="1"/>
          </p:cNvSpPr>
          <p:nvPr>
            <p:ph type="subTitle" idx="5"/>
          </p:nvPr>
        </p:nvSpPr>
        <p:spPr>
          <a:xfrm>
            <a:off x="5053401" y="5401200"/>
            <a:ext cx="2091600" cy="51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191" name="Google Shape;2191;p35"/>
          <p:cNvSpPr txBox="1">
            <a:spLocks noGrp="1"/>
          </p:cNvSpPr>
          <p:nvPr>
            <p:ph type="title" idx="6"/>
          </p:nvPr>
        </p:nvSpPr>
        <p:spPr>
          <a:xfrm>
            <a:off x="7979033" y="4709567"/>
            <a:ext cx="2091600" cy="5116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1600"/>
              </a:spcBef>
              <a:spcAft>
                <a:spcPts val="0"/>
              </a:spcAft>
              <a:buSzPts val="2300"/>
              <a:buNone/>
              <a:defRPr sz="3067">
                <a:solidFill>
                  <a:schemeClr val="dk2"/>
                </a:solidFill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2300"/>
              <a:buNone/>
              <a:defRPr sz="3067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192" name="Google Shape;2192;p35"/>
          <p:cNvSpPr txBox="1">
            <a:spLocks noGrp="1"/>
          </p:cNvSpPr>
          <p:nvPr>
            <p:ph type="subTitle" idx="7"/>
          </p:nvPr>
        </p:nvSpPr>
        <p:spPr>
          <a:xfrm>
            <a:off x="7979035" y="5401200"/>
            <a:ext cx="2091600" cy="51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2193" name="Google Shape;2193;p35"/>
          <p:cNvGrpSpPr/>
          <p:nvPr/>
        </p:nvGrpSpPr>
        <p:grpSpPr>
          <a:xfrm rot="-3214827">
            <a:off x="10753272" y="5541259"/>
            <a:ext cx="1494483" cy="1626684"/>
            <a:chOff x="5116300" y="3975600"/>
            <a:chExt cx="1120850" cy="1220000"/>
          </a:xfrm>
        </p:grpSpPr>
        <p:sp>
          <p:nvSpPr>
            <p:cNvPr id="2194" name="Google Shape;2194;p35"/>
            <p:cNvSpPr/>
            <p:nvPr/>
          </p:nvSpPr>
          <p:spPr>
            <a:xfrm>
              <a:off x="5116300" y="4057525"/>
              <a:ext cx="998250" cy="939625"/>
            </a:xfrm>
            <a:custGeom>
              <a:avLst/>
              <a:gdLst/>
              <a:ahLst/>
              <a:cxnLst/>
              <a:rect l="l" t="t" r="r" b="b"/>
              <a:pathLst>
                <a:path w="39930" h="37585" extrusionOk="0">
                  <a:moveTo>
                    <a:pt x="8526" y="23130"/>
                  </a:moveTo>
                  <a:cubicBezTo>
                    <a:pt x="9609" y="23130"/>
                    <a:pt x="10734" y="23482"/>
                    <a:pt x="11810" y="24184"/>
                  </a:cubicBezTo>
                  <a:cubicBezTo>
                    <a:pt x="14979" y="26286"/>
                    <a:pt x="14745" y="31089"/>
                    <a:pt x="10309" y="33391"/>
                  </a:cubicBezTo>
                  <a:cubicBezTo>
                    <a:pt x="9541" y="33786"/>
                    <a:pt x="8792" y="33960"/>
                    <a:pt x="8085" y="33960"/>
                  </a:cubicBezTo>
                  <a:cubicBezTo>
                    <a:pt x="4675" y="33960"/>
                    <a:pt x="2238" y="29916"/>
                    <a:pt x="3371" y="27153"/>
                  </a:cubicBezTo>
                  <a:cubicBezTo>
                    <a:pt x="4472" y="24464"/>
                    <a:pt x="6418" y="23130"/>
                    <a:pt x="8526" y="23130"/>
                  </a:cubicBezTo>
                  <a:close/>
                  <a:moveTo>
                    <a:pt x="37595" y="0"/>
                  </a:moveTo>
                  <a:lnTo>
                    <a:pt x="29422" y="9607"/>
                  </a:lnTo>
                  <a:lnTo>
                    <a:pt x="21617" y="18780"/>
                  </a:lnTo>
                  <a:lnTo>
                    <a:pt x="18581" y="22316"/>
                  </a:lnTo>
                  <a:lnTo>
                    <a:pt x="16680" y="24551"/>
                  </a:lnTo>
                  <a:cubicBezTo>
                    <a:pt x="16680" y="24551"/>
                    <a:pt x="15079" y="21315"/>
                    <a:pt x="11510" y="19981"/>
                  </a:cubicBezTo>
                  <a:cubicBezTo>
                    <a:pt x="10713" y="19688"/>
                    <a:pt x="9871" y="19548"/>
                    <a:pt x="9020" y="19548"/>
                  </a:cubicBezTo>
                  <a:cubicBezTo>
                    <a:pt x="4631" y="19548"/>
                    <a:pt x="1" y="23281"/>
                    <a:pt x="168" y="29121"/>
                  </a:cubicBezTo>
                  <a:cubicBezTo>
                    <a:pt x="306" y="33878"/>
                    <a:pt x="3987" y="37585"/>
                    <a:pt x="8148" y="37585"/>
                  </a:cubicBezTo>
                  <a:cubicBezTo>
                    <a:pt x="10056" y="37585"/>
                    <a:pt x="12064" y="36806"/>
                    <a:pt x="13878" y="34992"/>
                  </a:cubicBezTo>
                  <a:cubicBezTo>
                    <a:pt x="15479" y="33424"/>
                    <a:pt x="17614" y="31089"/>
                    <a:pt x="19916" y="28420"/>
                  </a:cubicBezTo>
                  <a:cubicBezTo>
                    <a:pt x="21183" y="26986"/>
                    <a:pt x="22484" y="25452"/>
                    <a:pt x="23785" y="23917"/>
                  </a:cubicBezTo>
                  <a:cubicBezTo>
                    <a:pt x="25987" y="21315"/>
                    <a:pt x="28188" y="18680"/>
                    <a:pt x="30123" y="16312"/>
                  </a:cubicBezTo>
                  <a:cubicBezTo>
                    <a:pt x="32725" y="13143"/>
                    <a:pt x="34893" y="10474"/>
                    <a:pt x="35994" y="9107"/>
                  </a:cubicBezTo>
                  <a:cubicBezTo>
                    <a:pt x="39330" y="4904"/>
                    <a:pt x="39930" y="967"/>
                    <a:pt x="375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5" name="Google Shape;2195;p35"/>
            <p:cNvSpPr/>
            <p:nvPr/>
          </p:nvSpPr>
          <p:spPr>
            <a:xfrm>
              <a:off x="5580825" y="4057525"/>
              <a:ext cx="533725" cy="597950"/>
            </a:xfrm>
            <a:custGeom>
              <a:avLst/>
              <a:gdLst/>
              <a:ahLst/>
              <a:cxnLst/>
              <a:rect l="l" t="t" r="r" b="b"/>
              <a:pathLst>
                <a:path w="21349" h="23918" extrusionOk="0">
                  <a:moveTo>
                    <a:pt x="19014" y="0"/>
                  </a:moveTo>
                  <a:lnTo>
                    <a:pt x="10841" y="9607"/>
                  </a:lnTo>
                  <a:lnTo>
                    <a:pt x="3036" y="18780"/>
                  </a:lnTo>
                  <a:lnTo>
                    <a:pt x="0" y="22316"/>
                  </a:lnTo>
                  <a:lnTo>
                    <a:pt x="2569" y="23117"/>
                  </a:lnTo>
                  <a:lnTo>
                    <a:pt x="5204" y="23917"/>
                  </a:lnTo>
                  <a:cubicBezTo>
                    <a:pt x="7406" y="21315"/>
                    <a:pt x="9607" y="18680"/>
                    <a:pt x="11542" y="16312"/>
                  </a:cubicBezTo>
                  <a:cubicBezTo>
                    <a:pt x="14144" y="13143"/>
                    <a:pt x="16312" y="10474"/>
                    <a:pt x="17413" y="9107"/>
                  </a:cubicBezTo>
                  <a:cubicBezTo>
                    <a:pt x="20749" y="4904"/>
                    <a:pt x="21349" y="967"/>
                    <a:pt x="190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6" name="Google Shape;2196;p35"/>
            <p:cNvSpPr/>
            <p:nvPr/>
          </p:nvSpPr>
          <p:spPr>
            <a:xfrm>
              <a:off x="5614175" y="4297675"/>
              <a:ext cx="255200" cy="470375"/>
            </a:xfrm>
            <a:custGeom>
              <a:avLst/>
              <a:gdLst/>
              <a:ahLst/>
              <a:cxnLst/>
              <a:rect l="l" t="t" r="r" b="b"/>
              <a:pathLst>
                <a:path w="10208" h="18815" extrusionOk="0">
                  <a:moveTo>
                    <a:pt x="9507" y="1"/>
                  </a:moveTo>
                  <a:lnTo>
                    <a:pt x="1702" y="9174"/>
                  </a:lnTo>
                  <a:cubicBezTo>
                    <a:pt x="1635" y="10075"/>
                    <a:pt x="1568" y="11009"/>
                    <a:pt x="1435" y="11943"/>
                  </a:cubicBezTo>
                  <a:cubicBezTo>
                    <a:pt x="1402" y="12477"/>
                    <a:pt x="1302" y="12977"/>
                    <a:pt x="1235" y="13511"/>
                  </a:cubicBezTo>
                  <a:cubicBezTo>
                    <a:pt x="1001" y="14978"/>
                    <a:pt x="668" y="16479"/>
                    <a:pt x="268" y="17914"/>
                  </a:cubicBezTo>
                  <a:cubicBezTo>
                    <a:pt x="201" y="18214"/>
                    <a:pt x="101" y="18514"/>
                    <a:pt x="1" y="18814"/>
                  </a:cubicBezTo>
                  <a:cubicBezTo>
                    <a:pt x="1268" y="17380"/>
                    <a:pt x="2569" y="15846"/>
                    <a:pt x="3870" y="14311"/>
                  </a:cubicBezTo>
                  <a:cubicBezTo>
                    <a:pt x="6072" y="11709"/>
                    <a:pt x="8273" y="9074"/>
                    <a:pt x="10208" y="6706"/>
                  </a:cubicBezTo>
                  <a:cubicBezTo>
                    <a:pt x="10041" y="5371"/>
                    <a:pt x="9841" y="4037"/>
                    <a:pt x="9708" y="2703"/>
                  </a:cubicBezTo>
                  <a:cubicBezTo>
                    <a:pt x="9608" y="1802"/>
                    <a:pt x="9541" y="902"/>
                    <a:pt x="95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7" name="Google Shape;2197;p35"/>
            <p:cNvSpPr/>
            <p:nvPr/>
          </p:nvSpPr>
          <p:spPr>
            <a:xfrm>
              <a:off x="5654050" y="3975600"/>
              <a:ext cx="583100" cy="1220000"/>
            </a:xfrm>
            <a:custGeom>
              <a:avLst/>
              <a:gdLst/>
              <a:ahLst/>
              <a:cxnLst/>
              <a:rect l="l" t="t" r="r" b="b"/>
              <a:pathLst>
                <a:path w="23324" h="48800" extrusionOk="0">
                  <a:moveTo>
                    <a:pt x="12270" y="34432"/>
                  </a:moveTo>
                  <a:cubicBezTo>
                    <a:pt x="12285" y="34432"/>
                    <a:pt x="12300" y="34433"/>
                    <a:pt x="12316" y="34433"/>
                  </a:cubicBezTo>
                  <a:cubicBezTo>
                    <a:pt x="16118" y="34433"/>
                    <a:pt x="18553" y="37235"/>
                    <a:pt x="17720" y="41538"/>
                  </a:cubicBezTo>
                  <a:cubicBezTo>
                    <a:pt x="17314" y="43685"/>
                    <a:pt x="14904" y="45352"/>
                    <a:pt x="12528" y="45352"/>
                  </a:cubicBezTo>
                  <a:cubicBezTo>
                    <a:pt x="10992" y="45352"/>
                    <a:pt x="9469" y="44655"/>
                    <a:pt x="8513" y="42939"/>
                  </a:cubicBezTo>
                  <a:cubicBezTo>
                    <a:pt x="6088" y="38553"/>
                    <a:pt x="8493" y="34432"/>
                    <a:pt x="12270" y="34432"/>
                  </a:cubicBezTo>
                  <a:close/>
                  <a:moveTo>
                    <a:pt x="3686" y="1"/>
                  </a:moveTo>
                  <a:cubicBezTo>
                    <a:pt x="1454" y="1"/>
                    <a:pt x="1" y="3488"/>
                    <a:pt x="440" y="8514"/>
                  </a:cubicBezTo>
                  <a:cubicBezTo>
                    <a:pt x="741" y="11583"/>
                    <a:pt x="1508" y="19722"/>
                    <a:pt x="2475" y="27594"/>
                  </a:cubicBezTo>
                  <a:cubicBezTo>
                    <a:pt x="3142" y="33332"/>
                    <a:pt x="3910" y="38936"/>
                    <a:pt x="4643" y="42305"/>
                  </a:cubicBezTo>
                  <a:cubicBezTo>
                    <a:pt x="5569" y="46728"/>
                    <a:pt x="8763" y="48800"/>
                    <a:pt x="12101" y="48800"/>
                  </a:cubicBezTo>
                  <a:cubicBezTo>
                    <a:pt x="14781" y="48800"/>
                    <a:pt x="17553" y="47465"/>
                    <a:pt x="19321" y="44940"/>
                  </a:cubicBezTo>
                  <a:cubicBezTo>
                    <a:pt x="23324" y="39236"/>
                    <a:pt x="19954" y="32264"/>
                    <a:pt x="14884" y="31097"/>
                  </a:cubicBezTo>
                  <a:cubicBezTo>
                    <a:pt x="14159" y="30929"/>
                    <a:pt x="13458" y="30861"/>
                    <a:pt x="12799" y="30861"/>
                  </a:cubicBezTo>
                  <a:cubicBezTo>
                    <a:pt x="10061" y="30861"/>
                    <a:pt x="8046" y="32031"/>
                    <a:pt x="8046" y="32031"/>
                  </a:cubicBezTo>
                  <a:lnTo>
                    <a:pt x="7679" y="29129"/>
                  </a:lnTo>
                  <a:lnTo>
                    <a:pt x="4110" y="41"/>
                  </a:lnTo>
                  <a:cubicBezTo>
                    <a:pt x="3966" y="14"/>
                    <a:pt x="3824" y="1"/>
                    <a:pt x="368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8" name="Google Shape;2198;p35"/>
            <p:cNvSpPr/>
            <p:nvPr/>
          </p:nvSpPr>
          <p:spPr>
            <a:xfrm>
              <a:off x="5654050" y="3975600"/>
              <a:ext cx="191975" cy="728225"/>
            </a:xfrm>
            <a:custGeom>
              <a:avLst/>
              <a:gdLst/>
              <a:ahLst/>
              <a:cxnLst/>
              <a:rect l="l" t="t" r="r" b="b"/>
              <a:pathLst>
                <a:path w="7679" h="29129" extrusionOk="0">
                  <a:moveTo>
                    <a:pt x="3686" y="1"/>
                  </a:moveTo>
                  <a:cubicBezTo>
                    <a:pt x="1454" y="1"/>
                    <a:pt x="1" y="3488"/>
                    <a:pt x="440" y="8514"/>
                  </a:cubicBezTo>
                  <a:cubicBezTo>
                    <a:pt x="741" y="11583"/>
                    <a:pt x="1508" y="19722"/>
                    <a:pt x="2475" y="27594"/>
                  </a:cubicBezTo>
                  <a:lnTo>
                    <a:pt x="7679" y="29129"/>
                  </a:lnTo>
                  <a:lnTo>
                    <a:pt x="4110" y="41"/>
                  </a:lnTo>
                  <a:cubicBezTo>
                    <a:pt x="3966" y="14"/>
                    <a:pt x="3824" y="1"/>
                    <a:pt x="36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9" name="Google Shape;2199;p35"/>
            <p:cNvSpPr/>
            <p:nvPr/>
          </p:nvSpPr>
          <p:spPr>
            <a:xfrm>
              <a:off x="5742600" y="4489500"/>
              <a:ext cx="42550" cy="41700"/>
            </a:xfrm>
            <a:custGeom>
              <a:avLst/>
              <a:gdLst/>
              <a:ahLst/>
              <a:cxnLst/>
              <a:rect l="l" t="t" r="r" b="b"/>
              <a:pathLst>
                <a:path w="1702" h="1668" extrusionOk="0">
                  <a:moveTo>
                    <a:pt x="835" y="0"/>
                  </a:moveTo>
                  <a:cubicBezTo>
                    <a:pt x="368" y="0"/>
                    <a:pt x="1" y="367"/>
                    <a:pt x="1" y="834"/>
                  </a:cubicBezTo>
                  <a:cubicBezTo>
                    <a:pt x="1" y="1301"/>
                    <a:pt x="368" y="1668"/>
                    <a:pt x="835" y="1668"/>
                  </a:cubicBezTo>
                  <a:cubicBezTo>
                    <a:pt x="1302" y="1668"/>
                    <a:pt x="1702" y="1301"/>
                    <a:pt x="1702" y="834"/>
                  </a:cubicBezTo>
                  <a:cubicBezTo>
                    <a:pt x="1702" y="367"/>
                    <a:pt x="1302" y="0"/>
                    <a:pt x="8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200" name="Google Shape;2200;p35"/>
          <p:cNvGrpSpPr/>
          <p:nvPr/>
        </p:nvGrpSpPr>
        <p:grpSpPr>
          <a:xfrm>
            <a:off x="11563034" y="5514918"/>
            <a:ext cx="571533" cy="284167"/>
            <a:chOff x="3561050" y="1681425"/>
            <a:chExt cx="428650" cy="213125"/>
          </a:xfrm>
        </p:grpSpPr>
        <p:sp>
          <p:nvSpPr>
            <p:cNvPr id="2201" name="Google Shape;2201;p35"/>
            <p:cNvSpPr/>
            <p:nvPr/>
          </p:nvSpPr>
          <p:spPr>
            <a:xfrm>
              <a:off x="3561050" y="1681425"/>
              <a:ext cx="428650" cy="213125"/>
            </a:xfrm>
            <a:custGeom>
              <a:avLst/>
              <a:gdLst/>
              <a:ahLst/>
              <a:cxnLst/>
              <a:rect l="l" t="t" r="r" b="b"/>
              <a:pathLst>
                <a:path w="17146" h="8525" extrusionOk="0">
                  <a:moveTo>
                    <a:pt x="2321" y="1"/>
                  </a:moveTo>
                  <a:cubicBezTo>
                    <a:pt x="1361" y="1"/>
                    <a:pt x="528" y="739"/>
                    <a:pt x="434" y="1744"/>
                  </a:cubicBezTo>
                  <a:lnTo>
                    <a:pt x="100" y="5280"/>
                  </a:lnTo>
                  <a:cubicBezTo>
                    <a:pt x="0" y="6314"/>
                    <a:pt x="801" y="7248"/>
                    <a:pt x="1835" y="7348"/>
                  </a:cubicBezTo>
                  <a:lnTo>
                    <a:pt x="14644" y="8515"/>
                  </a:lnTo>
                  <a:cubicBezTo>
                    <a:pt x="14705" y="8521"/>
                    <a:pt x="14765" y="8524"/>
                    <a:pt x="14825" y="8524"/>
                  </a:cubicBezTo>
                  <a:cubicBezTo>
                    <a:pt x="15785" y="8524"/>
                    <a:pt x="16618" y="7785"/>
                    <a:pt x="16712" y="6781"/>
                  </a:cubicBezTo>
                  <a:lnTo>
                    <a:pt x="17046" y="3278"/>
                  </a:lnTo>
                  <a:cubicBezTo>
                    <a:pt x="17146" y="2211"/>
                    <a:pt x="16345" y="1277"/>
                    <a:pt x="15311" y="1177"/>
                  </a:cubicBezTo>
                  <a:lnTo>
                    <a:pt x="2502" y="9"/>
                  </a:lnTo>
                  <a:cubicBezTo>
                    <a:pt x="2441" y="3"/>
                    <a:pt x="2381" y="1"/>
                    <a:pt x="232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2" name="Google Shape;2202;p35"/>
            <p:cNvSpPr/>
            <p:nvPr/>
          </p:nvSpPr>
          <p:spPr>
            <a:xfrm>
              <a:off x="3561050" y="1681425"/>
              <a:ext cx="216850" cy="197875"/>
            </a:xfrm>
            <a:custGeom>
              <a:avLst/>
              <a:gdLst/>
              <a:ahLst/>
              <a:cxnLst/>
              <a:rect l="l" t="t" r="r" b="b"/>
              <a:pathLst>
                <a:path w="8674" h="7915" extrusionOk="0">
                  <a:moveTo>
                    <a:pt x="2321" y="1"/>
                  </a:moveTo>
                  <a:cubicBezTo>
                    <a:pt x="1361" y="1"/>
                    <a:pt x="528" y="739"/>
                    <a:pt x="434" y="1744"/>
                  </a:cubicBezTo>
                  <a:lnTo>
                    <a:pt x="100" y="5280"/>
                  </a:lnTo>
                  <a:cubicBezTo>
                    <a:pt x="0" y="6314"/>
                    <a:pt x="801" y="7248"/>
                    <a:pt x="1835" y="7348"/>
                  </a:cubicBezTo>
                  <a:lnTo>
                    <a:pt x="8006" y="7915"/>
                  </a:lnTo>
                  <a:lnTo>
                    <a:pt x="8673" y="576"/>
                  </a:lnTo>
                  <a:lnTo>
                    <a:pt x="2502" y="9"/>
                  </a:lnTo>
                  <a:cubicBezTo>
                    <a:pt x="2441" y="3"/>
                    <a:pt x="2381" y="1"/>
                    <a:pt x="23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3" name="Google Shape;2203;p35"/>
            <p:cNvSpPr/>
            <p:nvPr/>
          </p:nvSpPr>
          <p:spPr>
            <a:xfrm>
              <a:off x="3561050" y="1810075"/>
              <a:ext cx="417825" cy="84475"/>
            </a:xfrm>
            <a:custGeom>
              <a:avLst/>
              <a:gdLst/>
              <a:ahLst/>
              <a:cxnLst/>
              <a:rect l="l" t="t" r="r" b="b"/>
              <a:pathLst>
                <a:path w="16713" h="3379" extrusionOk="0">
                  <a:moveTo>
                    <a:pt x="134" y="0"/>
                  </a:moveTo>
                  <a:lnTo>
                    <a:pt x="100" y="134"/>
                  </a:lnTo>
                  <a:cubicBezTo>
                    <a:pt x="0" y="1168"/>
                    <a:pt x="801" y="2102"/>
                    <a:pt x="1835" y="2202"/>
                  </a:cubicBezTo>
                  <a:lnTo>
                    <a:pt x="14644" y="3369"/>
                  </a:lnTo>
                  <a:cubicBezTo>
                    <a:pt x="14705" y="3375"/>
                    <a:pt x="14765" y="3378"/>
                    <a:pt x="14825" y="3378"/>
                  </a:cubicBezTo>
                  <a:cubicBezTo>
                    <a:pt x="15785" y="3378"/>
                    <a:pt x="16618" y="2639"/>
                    <a:pt x="16712" y="1635"/>
                  </a:cubicBezTo>
                  <a:lnTo>
                    <a:pt x="16712" y="1501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lt2">
                <a:alpha val="611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204" name="Google Shape;2204;p35"/>
          <p:cNvGrpSpPr/>
          <p:nvPr/>
        </p:nvGrpSpPr>
        <p:grpSpPr>
          <a:xfrm rot="1217426">
            <a:off x="-36100" y="5574531"/>
            <a:ext cx="1272245" cy="1523836"/>
            <a:chOff x="1483725" y="2894075"/>
            <a:chExt cx="1889725" cy="2263425"/>
          </a:xfrm>
        </p:grpSpPr>
        <p:sp>
          <p:nvSpPr>
            <p:cNvPr id="2205" name="Google Shape;2205;p35"/>
            <p:cNvSpPr/>
            <p:nvPr/>
          </p:nvSpPr>
          <p:spPr>
            <a:xfrm>
              <a:off x="2211750" y="2894175"/>
              <a:ext cx="442000" cy="446175"/>
            </a:xfrm>
            <a:custGeom>
              <a:avLst/>
              <a:gdLst/>
              <a:ahLst/>
              <a:cxnLst/>
              <a:rect l="l" t="t" r="r" b="b"/>
              <a:pathLst>
                <a:path w="17680" h="17847" extrusionOk="0">
                  <a:moveTo>
                    <a:pt x="8840" y="3970"/>
                  </a:moveTo>
                  <a:cubicBezTo>
                    <a:pt x="11575" y="3970"/>
                    <a:pt x="13777" y="6172"/>
                    <a:pt x="13777" y="8940"/>
                  </a:cubicBezTo>
                  <a:cubicBezTo>
                    <a:pt x="13777" y="11676"/>
                    <a:pt x="11575" y="13911"/>
                    <a:pt x="8840" y="13911"/>
                  </a:cubicBezTo>
                  <a:cubicBezTo>
                    <a:pt x="6105" y="13911"/>
                    <a:pt x="3903" y="11676"/>
                    <a:pt x="3903" y="8940"/>
                  </a:cubicBezTo>
                  <a:cubicBezTo>
                    <a:pt x="3903" y="6172"/>
                    <a:pt x="6105" y="3970"/>
                    <a:pt x="8840" y="3970"/>
                  </a:cubicBezTo>
                  <a:close/>
                  <a:moveTo>
                    <a:pt x="8840" y="1"/>
                  </a:moveTo>
                  <a:cubicBezTo>
                    <a:pt x="3970" y="1"/>
                    <a:pt x="1" y="4004"/>
                    <a:pt x="1" y="8940"/>
                  </a:cubicBezTo>
                  <a:cubicBezTo>
                    <a:pt x="1" y="13844"/>
                    <a:pt x="3970" y="17847"/>
                    <a:pt x="8840" y="17847"/>
                  </a:cubicBezTo>
                  <a:cubicBezTo>
                    <a:pt x="13744" y="17847"/>
                    <a:pt x="17680" y="13844"/>
                    <a:pt x="17680" y="8940"/>
                  </a:cubicBezTo>
                  <a:cubicBezTo>
                    <a:pt x="17680" y="4004"/>
                    <a:pt x="13744" y="1"/>
                    <a:pt x="8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6" name="Google Shape;2206;p35"/>
            <p:cNvSpPr/>
            <p:nvPr/>
          </p:nvSpPr>
          <p:spPr>
            <a:xfrm>
              <a:off x="1483725" y="3109325"/>
              <a:ext cx="618250" cy="714550"/>
            </a:xfrm>
            <a:custGeom>
              <a:avLst/>
              <a:gdLst/>
              <a:ahLst/>
              <a:cxnLst/>
              <a:rect l="l" t="t" r="r" b="b"/>
              <a:pathLst>
                <a:path w="24730" h="28582" extrusionOk="0">
                  <a:moveTo>
                    <a:pt x="3570" y="1"/>
                  </a:moveTo>
                  <a:cubicBezTo>
                    <a:pt x="3570" y="1"/>
                    <a:pt x="1" y="25219"/>
                    <a:pt x="12576" y="28221"/>
                  </a:cubicBezTo>
                  <a:cubicBezTo>
                    <a:pt x="13608" y="28468"/>
                    <a:pt x="14538" y="28581"/>
                    <a:pt x="15377" y="28581"/>
                  </a:cubicBezTo>
                  <a:cubicBezTo>
                    <a:pt x="24729" y="28581"/>
                    <a:pt x="22650" y="14478"/>
                    <a:pt x="22650" y="14478"/>
                  </a:cubicBezTo>
                  <a:lnTo>
                    <a:pt x="1010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7" name="Google Shape;2207;p35"/>
            <p:cNvSpPr/>
            <p:nvPr/>
          </p:nvSpPr>
          <p:spPr>
            <a:xfrm>
              <a:off x="1556275" y="2894075"/>
              <a:ext cx="610475" cy="577200"/>
            </a:xfrm>
            <a:custGeom>
              <a:avLst/>
              <a:gdLst/>
              <a:ahLst/>
              <a:cxnLst/>
              <a:rect l="l" t="t" r="r" b="b"/>
              <a:pathLst>
                <a:path w="24419" h="23088" extrusionOk="0">
                  <a:moveTo>
                    <a:pt x="12229" y="1"/>
                  </a:moveTo>
                  <a:cubicBezTo>
                    <a:pt x="12075" y="1"/>
                    <a:pt x="11924" y="13"/>
                    <a:pt x="11776" y="38"/>
                  </a:cubicBezTo>
                  <a:cubicBezTo>
                    <a:pt x="10141" y="305"/>
                    <a:pt x="8440" y="1005"/>
                    <a:pt x="6839" y="1939"/>
                  </a:cubicBezTo>
                  <a:cubicBezTo>
                    <a:pt x="6072" y="2373"/>
                    <a:pt x="5338" y="2873"/>
                    <a:pt x="4671" y="3407"/>
                  </a:cubicBezTo>
                  <a:cubicBezTo>
                    <a:pt x="2569" y="5042"/>
                    <a:pt x="1002" y="7010"/>
                    <a:pt x="668" y="8611"/>
                  </a:cubicBezTo>
                  <a:cubicBezTo>
                    <a:pt x="1" y="11847"/>
                    <a:pt x="9674" y="23088"/>
                    <a:pt x="9674" y="23088"/>
                  </a:cubicBezTo>
                  <a:lnTo>
                    <a:pt x="15312" y="19085"/>
                  </a:lnTo>
                  <a:lnTo>
                    <a:pt x="17580" y="17484"/>
                  </a:lnTo>
                  <a:lnTo>
                    <a:pt x="24418" y="12647"/>
                  </a:lnTo>
                  <a:cubicBezTo>
                    <a:pt x="24418" y="12647"/>
                    <a:pt x="17169" y="1"/>
                    <a:pt x="1222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8" name="Google Shape;2208;p35"/>
            <p:cNvSpPr/>
            <p:nvPr/>
          </p:nvSpPr>
          <p:spPr>
            <a:xfrm>
              <a:off x="1673025" y="2942550"/>
              <a:ext cx="437000" cy="576375"/>
            </a:xfrm>
            <a:custGeom>
              <a:avLst/>
              <a:gdLst/>
              <a:ahLst/>
              <a:cxnLst/>
              <a:rect l="l" t="t" r="r" b="b"/>
              <a:pathLst>
                <a:path w="17480" h="23055" extrusionOk="0">
                  <a:moveTo>
                    <a:pt x="2169" y="0"/>
                  </a:moveTo>
                  <a:cubicBezTo>
                    <a:pt x="1402" y="434"/>
                    <a:pt x="668" y="934"/>
                    <a:pt x="1" y="1468"/>
                  </a:cubicBezTo>
                  <a:cubicBezTo>
                    <a:pt x="4170" y="6105"/>
                    <a:pt x="7106" y="11876"/>
                    <a:pt x="10642" y="17146"/>
                  </a:cubicBezTo>
                  <a:cubicBezTo>
                    <a:pt x="11509" y="18447"/>
                    <a:pt x="12410" y="19715"/>
                    <a:pt x="13377" y="20915"/>
                  </a:cubicBezTo>
                  <a:cubicBezTo>
                    <a:pt x="14222" y="21971"/>
                    <a:pt x="15339" y="23055"/>
                    <a:pt x="16631" y="23055"/>
                  </a:cubicBezTo>
                  <a:cubicBezTo>
                    <a:pt x="16768" y="23055"/>
                    <a:pt x="16906" y="23042"/>
                    <a:pt x="17046" y="23017"/>
                  </a:cubicBezTo>
                  <a:cubicBezTo>
                    <a:pt x="17480" y="22383"/>
                    <a:pt x="17046" y="21516"/>
                    <a:pt x="16613" y="20882"/>
                  </a:cubicBezTo>
                  <a:cubicBezTo>
                    <a:pt x="15378" y="19114"/>
                    <a:pt x="14144" y="17313"/>
                    <a:pt x="12910" y="15545"/>
                  </a:cubicBezTo>
                  <a:cubicBezTo>
                    <a:pt x="9341" y="10375"/>
                    <a:pt x="5772" y="5171"/>
                    <a:pt x="21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9" name="Google Shape;2209;p35"/>
            <p:cNvSpPr/>
            <p:nvPr/>
          </p:nvSpPr>
          <p:spPr>
            <a:xfrm>
              <a:off x="2755200" y="3109325"/>
              <a:ext cx="618250" cy="714550"/>
            </a:xfrm>
            <a:custGeom>
              <a:avLst/>
              <a:gdLst/>
              <a:ahLst/>
              <a:cxnLst/>
              <a:rect l="l" t="t" r="r" b="b"/>
              <a:pathLst>
                <a:path w="24730" h="28582" extrusionOk="0">
                  <a:moveTo>
                    <a:pt x="14622" y="1"/>
                  </a:moveTo>
                  <a:lnTo>
                    <a:pt x="2080" y="14478"/>
                  </a:lnTo>
                  <a:cubicBezTo>
                    <a:pt x="2080" y="14478"/>
                    <a:pt x="1" y="28581"/>
                    <a:pt x="9353" y="28581"/>
                  </a:cubicBezTo>
                  <a:cubicBezTo>
                    <a:pt x="10191" y="28581"/>
                    <a:pt x="11122" y="28468"/>
                    <a:pt x="12153" y="28221"/>
                  </a:cubicBezTo>
                  <a:cubicBezTo>
                    <a:pt x="24729" y="25219"/>
                    <a:pt x="21160" y="1"/>
                    <a:pt x="211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0" name="Google Shape;2210;p35"/>
            <p:cNvSpPr/>
            <p:nvPr/>
          </p:nvSpPr>
          <p:spPr>
            <a:xfrm>
              <a:off x="2690425" y="2894075"/>
              <a:ext cx="610450" cy="577200"/>
            </a:xfrm>
            <a:custGeom>
              <a:avLst/>
              <a:gdLst/>
              <a:ahLst/>
              <a:cxnLst/>
              <a:rect l="l" t="t" r="r" b="b"/>
              <a:pathLst>
                <a:path w="24418" h="23088" extrusionOk="0">
                  <a:moveTo>
                    <a:pt x="12157" y="1"/>
                  </a:moveTo>
                  <a:cubicBezTo>
                    <a:pt x="7218" y="1"/>
                    <a:pt x="1" y="12647"/>
                    <a:pt x="1" y="12647"/>
                  </a:cubicBezTo>
                  <a:lnTo>
                    <a:pt x="6805" y="17484"/>
                  </a:lnTo>
                  <a:lnTo>
                    <a:pt x="9074" y="19085"/>
                  </a:lnTo>
                  <a:lnTo>
                    <a:pt x="14744" y="23088"/>
                  </a:lnTo>
                  <a:cubicBezTo>
                    <a:pt x="14744" y="23088"/>
                    <a:pt x="24418" y="11847"/>
                    <a:pt x="23751" y="8611"/>
                  </a:cubicBezTo>
                  <a:cubicBezTo>
                    <a:pt x="23417" y="7010"/>
                    <a:pt x="21849" y="5042"/>
                    <a:pt x="19748" y="3407"/>
                  </a:cubicBezTo>
                  <a:cubicBezTo>
                    <a:pt x="19081" y="2873"/>
                    <a:pt x="18314" y="2373"/>
                    <a:pt x="17546" y="1939"/>
                  </a:cubicBezTo>
                  <a:cubicBezTo>
                    <a:pt x="15979" y="1005"/>
                    <a:pt x="14277" y="305"/>
                    <a:pt x="12610" y="38"/>
                  </a:cubicBezTo>
                  <a:cubicBezTo>
                    <a:pt x="12461" y="13"/>
                    <a:pt x="12310" y="1"/>
                    <a:pt x="121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1" name="Google Shape;2211;p35"/>
            <p:cNvSpPr/>
            <p:nvPr/>
          </p:nvSpPr>
          <p:spPr>
            <a:xfrm>
              <a:off x="2747125" y="2942550"/>
              <a:ext cx="437000" cy="576375"/>
            </a:xfrm>
            <a:custGeom>
              <a:avLst/>
              <a:gdLst/>
              <a:ahLst/>
              <a:cxnLst/>
              <a:rect l="l" t="t" r="r" b="b"/>
              <a:pathLst>
                <a:path w="17480" h="23055" extrusionOk="0">
                  <a:moveTo>
                    <a:pt x="15278" y="0"/>
                  </a:moveTo>
                  <a:cubicBezTo>
                    <a:pt x="11709" y="5171"/>
                    <a:pt x="8140" y="10375"/>
                    <a:pt x="4537" y="15545"/>
                  </a:cubicBezTo>
                  <a:cubicBezTo>
                    <a:pt x="3303" y="17313"/>
                    <a:pt x="2102" y="19114"/>
                    <a:pt x="868" y="20882"/>
                  </a:cubicBezTo>
                  <a:cubicBezTo>
                    <a:pt x="434" y="21516"/>
                    <a:pt x="1" y="22383"/>
                    <a:pt x="434" y="23017"/>
                  </a:cubicBezTo>
                  <a:cubicBezTo>
                    <a:pt x="572" y="23042"/>
                    <a:pt x="707" y="23055"/>
                    <a:pt x="842" y="23055"/>
                  </a:cubicBezTo>
                  <a:cubicBezTo>
                    <a:pt x="2114" y="23055"/>
                    <a:pt x="3256" y="21971"/>
                    <a:pt x="4070" y="20915"/>
                  </a:cubicBezTo>
                  <a:cubicBezTo>
                    <a:pt x="5038" y="19715"/>
                    <a:pt x="5938" y="18447"/>
                    <a:pt x="6806" y="17146"/>
                  </a:cubicBezTo>
                  <a:cubicBezTo>
                    <a:pt x="10342" y="11876"/>
                    <a:pt x="13310" y="6105"/>
                    <a:pt x="17480" y="1468"/>
                  </a:cubicBezTo>
                  <a:cubicBezTo>
                    <a:pt x="16813" y="934"/>
                    <a:pt x="16046" y="434"/>
                    <a:pt x="152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2" name="Google Shape;2212;p35"/>
            <p:cNvSpPr/>
            <p:nvPr/>
          </p:nvSpPr>
          <p:spPr>
            <a:xfrm>
              <a:off x="1552125" y="3089325"/>
              <a:ext cx="1747925" cy="2068175"/>
            </a:xfrm>
            <a:custGeom>
              <a:avLst/>
              <a:gdLst/>
              <a:ahLst/>
              <a:cxnLst/>
              <a:rect l="l" t="t" r="r" b="b"/>
              <a:pathLst>
                <a:path w="69917" h="82727" extrusionOk="0">
                  <a:moveTo>
                    <a:pt x="30488" y="0"/>
                  </a:moveTo>
                  <a:cubicBezTo>
                    <a:pt x="13643" y="0"/>
                    <a:pt x="0" y="13643"/>
                    <a:pt x="0" y="30455"/>
                  </a:cubicBezTo>
                  <a:lnTo>
                    <a:pt x="0" y="77489"/>
                  </a:lnTo>
                  <a:cubicBezTo>
                    <a:pt x="0" y="80391"/>
                    <a:pt x="2368" y="82726"/>
                    <a:pt x="5270" y="82726"/>
                  </a:cubicBezTo>
                  <a:lnTo>
                    <a:pt x="64680" y="82726"/>
                  </a:lnTo>
                  <a:cubicBezTo>
                    <a:pt x="67582" y="82726"/>
                    <a:pt x="69917" y="80391"/>
                    <a:pt x="69917" y="77489"/>
                  </a:cubicBezTo>
                  <a:lnTo>
                    <a:pt x="69917" y="30455"/>
                  </a:lnTo>
                  <a:cubicBezTo>
                    <a:pt x="69917" y="13643"/>
                    <a:pt x="56274" y="0"/>
                    <a:pt x="394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3" name="Google Shape;2213;p35"/>
            <p:cNvSpPr/>
            <p:nvPr/>
          </p:nvSpPr>
          <p:spPr>
            <a:xfrm>
              <a:off x="1552125" y="4843075"/>
              <a:ext cx="1747925" cy="314425"/>
            </a:xfrm>
            <a:custGeom>
              <a:avLst/>
              <a:gdLst/>
              <a:ahLst/>
              <a:cxnLst/>
              <a:rect l="l" t="t" r="r" b="b"/>
              <a:pathLst>
                <a:path w="69917" h="12577" extrusionOk="0">
                  <a:moveTo>
                    <a:pt x="0" y="1"/>
                  </a:moveTo>
                  <a:lnTo>
                    <a:pt x="0" y="7339"/>
                  </a:lnTo>
                  <a:cubicBezTo>
                    <a:pt x="0" y="10241"/>
                    <a:pt x="2368" y="12576"/>
                    <a:pt x="5270" y="12576"/>
                  </a:cubicBezTo>
                  <a:lnTo>
                    <a:pt x="64680" y="12576"/>
                  </a:lnTo>
                  <a:cubicBezTo>
                    <a:pt x="67582" y="12576"/>
                    <a:pt x="69917" y="10241"/>
                    <a:pt x="69917" y="7339"/>
                  </a:cubicBezTo>
                  <a:lnTo>
                    <a:pt x="6991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4" name="Google Shape;2214;p35"/>
            <p:cNvSpPr/>
            <p:nvPr/>
          </p:nvSpPr>
          <p:spPr>
            <a:xfrm>
              <a:off x="1819800" y="4293525"/>
              <a:ext cx="1213400" cy="707200"/>
            </a:xfrm>
            <a:custGeom>
              <a:avLst/>
              <a:gdLst/>
              <a:ahLst/>
              <a:cxnLst/>
              <a:rect l="l" t="t" r="r" b="b"/>
              <a:pathLst>
                <a:path w="48536" h="28288" extrusionOk="0">
                  <a:moveTo>
                    <a:pt x="7239" y="0"/>
                  </a:moveTo>
                  <a:cubicBezTo>
                    <a:pt x="3236" y="0"/>
                    <a:pt x="1" y="3236"/>
                    <a:pt x="1" y="7239"/>
                  </a:cubicBezTo>
                  <a:lnTo>
                    <a:pt x="1" y="21015"/>
                  </a:lnTo>
                  <a:cubicBezTo>
                    <a:pt x="1" y="25018"/>
                    <a:pt x="3236" y="28287"/>
                    <a:pt x="7239" y="28287"/>
                  </a:cubicBezTo>
                  <a:lnTo>
                    <a:pt x="41263" y="28287"/>
                  </a:lnTo>
                  <a:cubicBezTo>
                    <a:pt x="45266" y="28287"/>
                    <a:pt x="48535" y="25018"/>
                    <a:pt x="48535" y="21015"/>
                  </a:cubicBezTo>
                  <a:lnTo>
                    <a:pt x="48535" y="7239"/>
                  </a:lnTo>
                  <a:cubicBezTo>
                    <a:pt x="48535" y="3236"/>
                    <a:pt x="45266" y="0"/>
                    <a:pt x="41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5" name="Google Shape;2215;p35"/>
            <p:cNvSpPr/>
            <p:nvPr/>
          </p:nvSpPr>
          <p:spPr>
            <a:xfrm>
              <a:off x="1819800" y="4293525"/>
              <a:ext cx="1213400" cy="353600"/>
            </a:xfrm>
            <a:custGeom>
              <a:avLst/>
              <a:gdLst/>
              <a:ahLst/>
              <a:cxnLst/>
              <a:rect l="l" t="t" r="r" b="b"/>
              <a:pathLst>
                <a:path w="48536" h="14144" extrusionOk="0">
                  <a:moveTo>
                    <a:pt x="2369" y="0"/>
                  </a:moveTo>
                  <a:cubicBezTo>
                    <a:pt x="1068" y="0"/>
                    <a:pt x="1" y="1068"/>
                    <a:pt x="1" y="2368"/>
                  </a:cubicBezTo>
                  <a:lnTo>
                    <a:pt x="1" y="14144"/>
                  </a:lnTo>
                  <a:lnTo>
                    <a:pt x="48535" y="14144"/>
                  </a:lnTo>
                  <a:lnTo>
                    <a:pt x="48535" y="2368"/>
                  </a:lnTo>
                  <a:cubicBezTo>
                    <a:pt x="48535" y="1068"/>
                    <a:pt x="47468" y="0"/>
                    <a:pt x="461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6" name="Google Shape;2216;p35"/>
            <p:cNvSpPr/>
            <p:nvPr/>
          </p:nvSpPr>
          <p:spPr>
            <a:xfrm>
              <a:off x="2290975" y="4507000"/>
              <a:ext cx="279400" cy="279400"/>
            </a:xfrm>
            <a:custGeom>
              <a:avLst/>
              <a:gdLst/>
              <a:ahLst/>
              <a:cxnLst/>
              <a:rect l="l" t="t" r="r" b="b"/>
              <a:pathLst>
                <a:path w="11176" h="11176" extrusionOk="0">
                  <a:moveTo>
                    <a:pt x="5571" y="1"/>
                  </a:moveTo>
                  <a:cubicBezTo>
                    <a:pt x="2502" y="1"/>
                    <a:pt x="0" y="2502"/>
                    <a:pt x="0" y="5605"/>
                  </a:cubicBezTo>
                  <a:cubicBezTo>
                    <a:pt x="0" y="8673"/>
                    <a:pt x="2502" y="11175"/>
                    <a:pt x="5571" y="11175"/>
                  </a:cubicBezTo>
                  <a:cubicBezTo>
                    <a:pt x="8673" y="11175"/>
                    <a:pt x="11175" y="8673"/>
                    <a:pt x="11175" y="5605"/>
                  </a:cubicBezTo>
                  <a:cubicBezTo>
                    <a:pt x="11175" y="2502"/>
                    <a:pt x="8673" y="1"/>
                    <a:pt x="55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7" name="Google Shape;2217;p35"/>
            <p:cNvSpPr/>
            <p:nvPr/>
          </p:nvSpPr>
          <p:spPr>
            <a:xfrm>
              <a:off x="2369375" y="4585400"/>
              <a:ext cx="122600" cy="122600"/>
            </a:xfrm>
            <a:custGeom>
              <a:avLst/>
              <a:gdLst/>
              <a:ahLst/>
              <a:cxnLst/>
              <a:rect l="l" t="t" r="r" b="b"/>
              <a:pathLst>
                <a:path w="4904" h="4904" extrusionOk="0">
                  <a:moveTo>
                    <a:pt x="2435" y="0"/>
                  </a:moveTo>
                  <a:cubicBezTo>
                    <a:pt x="1101" y="0"/>
                    <a:pt x="0" y="1101"/>
                    <a:pt x="0" y="2469"/>
                  </a:cubicBezTo>
                  <a:cubicBezTo>
                    <a:pt x="0" y="3803"/>
                    <a:pt x="1101" y="4904"/>
                    <a:pt x="2435" y="4904"/>
                  </a:cubicBezTo>
                  <a:cubicBezTo>
                    <a:pt x="3803" y="4904"/>
                    <a:pt x="4904" y="3803"/>
                    <a:pt x="4904" y="2469"/>
                  </a:cubicBezTo>
                  <a:cubicBezTo>
                    <a:pt x="4904" y="1101"/>
                    <a:pt x="3803" y="0"/>
                    <a:pt x="24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8" name="Google Shape;2218;p35"/>
            <p:cNvSpPr/>
            <p:nvPr/>
          </p:nvSpPr>
          <p:spPr>
            <a:xfrm>
              <a:off x="1985750" y="4396100"/>
              <a:ext cx="80100" cy="483700"/>
            </a:xfrm>
            <a:custGeom>
              <a:avLst/>
              <a:gdLst/>
              <a:ahLst/>
              <a:cxnLst/>
              <a:rect l="l" t="t" r="r" b="b"/>
              <a:pathLst>
                <a:path w="3204" h="19348" extrusionOk="0">
                  <a:moveTo>
                    <a:pt x="1602" y="0"/>
                  </a:moveTo>
                  <a:cubicBezTo>
                    <a:pt x="735" y="0"/>
                    <a:pt x="1" y="734"/>
                    <a:pt x="1" y="1601"/>
                  </a:cubicBezTo>
                  <a:lnTo>
                    <a:pt x="1" y="17746"/>
                  </a:lnTo>
                  <a:cubicBezTo>
                    <a:pt x="1" y="18647"/>
                    <a:pt x="735" y="19347"/>
                    <a:pt x="1602" y="19347"/>
                  </a:cubicBezTo>
                  <a:cubicBezTo>
                    <a:pt x="2503" y="19347"/>
                    <a:pt x="3203" y="18647"/>
                    <a:pt x="3203" y="17746"/>
                  </a:cubicBezTo>
                  <a:lnTo>
                    <a:pt x="3203" y="1601"/>
                  </a:lnTo>
                  <a:cubicBezTo>
                    <a:pt x="3203" y="734"/>
                    <a:pt x="2503" y="0"/>
                    <a:pt x="160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9" name="Google Shape;2219;p35"/>
            <p:cNvSpPr/>
            <p:nvPr/>
          </p:nvSpPr>
          <p:spPr>
            <a:xfrm>
              <a:off x="1941550" y="4739675"/>
              <a:ext cx="161825" cy="46725"/>
            </a:xfrm>
            <a:custGeom>
              <a:avLst/>
              <a:gdLst/>
              <a:ahLst/>
              <a:cxnLst/>
              <a:rect l="l" t="t" r="r" b="b"/>
              <a:pathLst>
                <a:path w="6473" h="1869" extrusionOk="0">
                  <a:moveTo>
                    <a:pt x="1" y="0"/>
                  </a:moveTo>
                  <a:lnTo>
                    <a:pt x="1" y="1868"/>
                  </a:lnTo>
                  <a:lnTo>
                    <a:pt x="6472" y="1868"/>
                  </a:lnTo>
                  <a:lnTo>
                    <a:pt x="647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0" name="Google Shape;2220;p35"/>
            <p:cNvSpPr/>
            <p:nvPr/>
          </p:nvSpPr>
          <p:spPr>
            <a:xfrm>
              <a:off x="2781325" y="4396100"/>
              <a:ext cx="80075" cy="483700"/>
            </a:xfrm>
            <a:custGeom>
              <a:avLst/>
              <a:gdLst/>
              <a:ahLst/>
              <a:cxnLst/>
              <a:rect l="l" t="t" r="r" b="b"/>
              <a:pathLst>
                <a:path w="3203" h="19348" extrusionOk="0">
                  <a:moveTo>
                    <a:pt x="1602" y="0"/>
                  </a:moveTo>
                  <a:cubicBezTo>
                    <a:pt x="701" y="0"/>
                    <a:pt x="0" y="734"/>
                    <a:pt x="0" y="1601"/>
                  </a:cubicBezTo>
                  <a:lnTo>
                    <a:pt x="0" y="17746"/>
                  </a:lnTo>
                  <a:cubicBezTo>
                    <a:pt x="0" y="18647"/>
                    <a:pt x="701" y="19347"/>
                    <a:pt x="1602" y="19347"/>
                  </a:cubicBezTo>
                  <a:cubicBezTo>
                    <a:pt x="2469" y="19347"/>
                    <a:pt x="3203" y="18647"/>
                    <a:pt x="3203" y="17746"/>
                  </a:cubicBezTo>
                  <a:lnTo>
                    <a:pt x="3203" y="1601"/>
                  </a:lnTo>
                  <a:cubicBezTo>
                    <a:pt x="3203" y="734"/>
                    <a:pt x="2469" y="0"/>
                    <a:pt x="160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1" name="Google Shape;2221;p35"/>
            <p:cNvSpPr/>
            <p:nvPr/>
          </p:nvSpPr>
          <p:spPr>
            <a:xfrm>
              <a:off x="2737125" y="4739675"/>
              <a:ext cx="161800" cy="46725"/>
            </a:xfrm>
            <a:custGeom>
              <a:avLst/>
              <a:gdLst/>
              <a:ahLst/>
              <a:cxnLst/>
              <a:rect l="l" t="t" r="r" b="b"/>
              <a:pathLst>
                <a:path w="6472" h="1869" extrusionOk="0">
                  <a:moveTo>
                    <a:pt x="1" y="0"/>
                  </a:moveTo>
                  <a:lnTo>
                    <a:pt x="1" y="1868"/>
                  </a:lnTo>
                  <a:lnTo>
                    <a:pt x="6472" y="1868"/>
                  </a:lnTo>
                  <a:lnTo>
                    <a:pt x="647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2" name="Google Shape;2222;p35"/>
            <p:cNvSpPr/>
            <p:nvPr/>
          </p:nvSpPr>
          <p:spPr>
            <a:xfrm>
              <a:off x="1667200" y="3863050"/>
              <a:ext cx="14200" cy="36050"/>
            </a:xfrm>
            <a:custGeom>
              <a:avLst/>
              <a:gdLst/>
              <a:ahLst/>
              <a:cxnLst/>
              <a:rect l="l" t="t" r="r" b="b"/>
              <a:pathLst>
                <a:path w="568" h="1442" extrusionOk="0">
                  <a:moveTo>
                    <a:pt x="349" y="0"/>
                  </a:moveTo>
                  <a:cubicBezTo>
                    <a:pt x="242" y="0"/>
                    <a:pt x="167" y="87"/>
                    <a:pt x="167" y="174"/>
                  </a:cubicBezTo>
                  <a:cubicBezTo>
                    <a:pt x="34" y="841"/>
                    <a:pt x="0" y="1208"/>
                    <a:pt x="0" y="1208"/>
                  </a:cubicBezTo>
                  <a:cubicBezTo>
                    <a:pt x="0" y="1341"/>
                    <a:pt x="100" y="1441"/>
                    <a:pt x="200" y="1441"/>
                  </a:cubicBezTo>
                  <a:lnTo>
                    <a:pt x="234" y="1441"/>
                  </a:lnTo>
                  <a:cubicBezTo>
                    <a:pt x="334" y="1441"/>
                    <a:pt x="434" y="1374"/>
                    <a:pt x="434" y="1241"/>
                  </a:cubicBezTo>
                  <a:cubicBezTo>
                    <a:pt x="434" y="1241"/>
                    <a:pt x="467" y="874"/>
                    <a:pt x="567" y="240"/>
                  </a:cubicBezTo>
                  <a:cubicBezTo>
                    <a:pt x="567" y="140"/>
                    <a:pt x="501" y="7"/>
                    <a:pt x="401" y="7"/>
                  </a:cubicBezTo>
                  <a:cubicBezTo>
                    <a:pt x="383" y="2"/>
                    <a:pt x="365" y="0"/>
                    <a:pt x="3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3" name="Google Shape;2223;p35"/>
            <p:cNvSpPr/>
            <p:nvPr/>
          </p:nvSpPr>
          <p:spPr>
            <a:xfrm>
              <a:off x="1679700" y="3186275"/>
              <a:ext cx="1475250" cy="636925"/>
            </a:xfrm>
            <a:custGeom>
              <a:avLst/>
              <a:gdLst/>
              <a:ahLst/>
              <a:cxnLst/>
              <a:rect l="l" t="t" r="r" b="b"/>
              <a:pathLst>
                <a:path w="59010" h="25477" extrusionOk="0">
                  <a:moveTo>
                    <a:pt x="29476" y="0"/>
                  </a:moveTo>
                  <a:cubicBezTo>
                    <a:pt x="29130" y="0"/>
                    <a:pt x="28788" y="8"/>
                    <a:pt x="28454" y="25"/>
                  </a:cubicBezTo>
                  <a:cubicBezTo>
                    <a:pt x="28321" y="25"/>
                    <a:pt x="28254" y="125"/>
                    <a:pt x="28254" y="225"/>
                  </a:cubicBezTo>
                  <a:cubicBezTo>
                    <a:pt x="28254" y="325"/>
                    <a:pt x="28354" y="425"/>
                    <a:pt x="28454" y="425"/>
                  </a:cubicBezTo>
                  <a:lnTo>
                    <a:pt x="30489" y="425"/>
                  </a:lnTo>
                  <a:cubicBezTo>
                    <a:pt x="30623" y="425"/>
                    <a:pt x="30723" y="359"/>
                    <a:pt x="30723" y="225"/>
                  </a:cubicBezTo>
                  <a:cubicBezTo>
                    <a:pt x="30723" y="125"/>
                    <a:pt x="30623" y="25"/>
                    <a:pt x="30522" y="25"/>
                  </a:cubicBezTo>
                  <a:cubicBezTo>
                    <a:pt x="30172" y="8"/>
                    <a:pt x="29822" y="0"/>
                    <a:pt x="29476" y="0"/>
                  </a:cubicBezTo>
                  <a:close/>
                  <a:moveTo>
                    <a:pt x="26386" y="125"/>
                  </a:moveTo>
                  <a:cubicBezTo>
                    <a:pt x="25686" y="192"/>
                    <a:pt x="25019" y="259"/>
                    <a:pt x="24351" y="359"/>
                  </a:cubicBezTo>
                  <a:cubicBezTo>
                    <a:pt x="24218" y="392"/>
                    <a:pt x="24151" y="492"/>
                    <a:pt x="24151" y="592"/>
                  </a:cubicBezTo>
                  <a:cubicBezTo>
                    <a:pt x="24185" y="692"/>
                    <a:pt x="24285" y="759"/>
                    <a:pt x="24385" y="759"/>
                  </a:cubicBezTo>
                  <a:lnTo>
                    <a:pt x="24418" y="759"/>
                  </a:lnTo>
                  <a:cubicBezTo>
                    <a:pt x="25052" y="692"/>
                    <a:pt x="25752" y="592"/>
                    <a:pt x="26420" y="525"/>
                  </a:cubicBezTo>
                  <a:cubicBezTo>
                    <a:pt x="26553" y="525"/>
                    <a:pt x="26620" y="425"/>
                    <a:pt x="26620" y="325"/>
                  </a:cubicBezTo>
                  <a:cubicBezTo>
                    <a:pt x="26620" y="192"/>
                    <a:pt x="26520" y="125"/>
                    <a:pt x="26386" y="125"/>
                  </a:cubicBezTo>
                  <a:close/>
                  <a:moveTo>
                    <a:pt x="32557" y="125"/>
                  </a:moveTo>
                  <a:cubicBezTo>
                    <a:pt x="32457" y="125"/>
                    <a:pt x="32357" y="192"/>
                    <a:pt x="32357" y="325"/>
                  </a:cubicBezTo>
                  <a:cubicBezTo>
                    <a:pt x="32324" y="425"/>
                    <a:pt x="32424" y="525"/>
                    <a:pt x="32524" y="525"/>
                  </a:cubicBezTo>
                  <a:cubicBezTo>
                    <a:pt x="33224" y="592"/>
                    <a:pt x="33892" y="659"/>
                    <a:pt x="34559" y="759"/>
                  </a:cubicBezTo>
                  <a:lnTo>
                    <a:pt x="34592" y="759"/>
                  </a:lnTo>
                  <a:cubicBezTo>
                    <a:pt x="34692" y="759"/>
                    <a:pt x="34792" y="692"/>
                    <a:pt x="34792" y="592"/>
                  </a:cubicBezTo>
                  <a:cubicBezTo>
                    <a:pt x="34826" y="492"/>
                    <a:pt x="34725" y="359"/>
                    <a:pt x="34625" y="359"/>
                  </a:cubicBezTo>
                  <a:cubicBezTo>
                    <a:pt x="33958" y="259"/>
                    <a:pt x="33258" y="192"/>
                    <a:pt x="32557" y="125"/>
                  </a:cubicBezTo>
                  <a:close/>
                  <a:moveTo>
                    <a:pt x="22370" y="717"/>
                  </a:moveTo>
                  <a:cubicBezTo>
                    <a:pt x="22352" y="717"/>
                    <a:pt x="22334" y="720"/>
                    <a:pt x="22317" y="726"/>
                  </a:cubicBezTo>
                  <a:cubicBezTo>
                    <a:pt x="21649" y="859"/>
                    <a:pt x="20949" y="1026"/>
                    <a:pt x="20315" y="1226"/>
                  </a:cubicBezTo>
                  <a:cubicBezTo>
                    <a:pt x="20215" y="1259"/>
                    <a:pt x="20148" y="1359"/>
                    <a:pt x="20182" y="1493"/>
                  </a:cubicBezTo>
                  <a:cubicBezTo>
                    <a:pt x="20182" y="1560"/>
                    <a:pt x="20282" y="1626"/>
                    <a:pt x="20382" y="1626"/>
                  </a:cubicBezTo>
                  <a:lnTo>
                    <a:pt x="20415" y="1626"/>
                  </a:lnTo>
                  <a:cubicBezTo>
                    <a:pt x="21082" y="1426"/>
                    <a:pt x="21750" y="1259"/>
                    <a:pt x="22383" y="1126"/>
                  </a:cubicBezTo>
                  <a:cubicBezTo>
                    <a:pt x="22517" y="1093"/>
                    <a:pt x="22583" y="992"/>
                    <a:pt x="22550" y="892"/>
                  </a:cubicBezTo>
                  <a:cubicBezTo>
                    <a:pt x="22550" y="782"/>
                    <a:pt x="22459" y="717"/>
                    <a:pt x="22370" y="717"/>
                  </a:cubicBezTo>
                  <a:close/>
                  <a:moveTo>
                    <a:pt x="36595" y="717"/>
                  </a:moveTo>
                  <a:cubicBezTo>
                    <a:pt x="36494" y="717"/>
                    <a:pt x="36421" y="782"/>
                    <a:pt x="36393" y="892"/>
                  </a:cubicBezTo>
                  <a:cubicBezTo>
                    <a:pt x="36360" y="992"/>
                    <a:pt x="36460" y="1093"/>
                    <a:pt x="36560" y="1126"/>
                  </a:cubicBezTo>
                  <a:cubicBezTo>
                    <a:pt x="37227" y="1259"/>
                    <a:pt x="37894" y="1426"/>
                    <a:pt x="38528" y="1626"/>
                  </a:cubicBezTo>
                  <a:lnTo>
                    <a:pt x="38595" y="1626"/>
                  </a:lnTo>
                  <a:cubicBezTo>
                    <a:pt x="38695" y="1626"/>
                    <a:pt x="38762" y="1560"/>
                    <a:pt x="38795" y="1459"/>
                  </a:cubicBezTo>
                  <a:cubicBezTo>
                    <a:pt x="38828" y="1359"/>
                    <a:pt x="38762" y="1259"/>
                    <a:pt x="38662" y="1226"/>
                  </a:cubicBezTo>
                  <a:cubicBezTo>
                    <a:pt x="37994" y="1026"/>
                    <a:pt x="37327" y="859"/>
                    <a:pt x="36660" y="726"/>
                  </a:cubicBezTo>
                  <a:cubicBezTo>
                    <a:pt x="36637" y="720"/>
                    <a:pt x="36615" y="717"/>
                    <a:pt x="36595" y="717"/>
                  </a:cubicBezTo>
                  <a:close/>
                  <a:moveTo>
                    <a:pt x="18403" y="1851"/>
                  </a:moveTo>
                  <a:cubicBezTo>
                    <a:pt x="18384" y="1851"/>
                    <a:pt x="18365" y="1854"/>
                    <a:pt x="18347" y="1860"/>
                  </a:cubicBezTo>
                  <a:cubicBezTo>
                    <a:pt x="17713" y="2093"/>
                    <a:pt x="17080" y="2360"/>
                    <a:pt x="16446" y="2660"/>
                  </a:cubicBezTo>
                  <a:cubicBezTo>
                    <a:pt x="16346" y="2727"/>
                    <a:pt x="16279" y="2827"/>
                    <a:pt x="16346" y="2927"/>
                  </a:cubicBezTo>
                  <a:cubicBezTo>
                    <a:pt x="16379" y="3027"/>
                    <a:pt x="16446" y="3061"/>
                    <a:pt x="16546" y="3061"/>
                  </a:cubicBezTo>
                  <a:cubicBezTo>
                    <a:pt x="16546" y="3061"/>
                    <a:pt x="16579" y="3061"/>
                    <a:pt x="16613" y="3027"/>
                  </a:cubicBezTo>
                  <a:cubicBezTo>
                    <a:pt x="17213" y="2760"/>
                    <a:pt x="17847" y="2494"/>
                    <a:pt x="18481" y="2260"/>
                  </a:cubicBezTo>
                  <a:cubicBezTo>
                    <a:pt x="18614" y="2227"/>
                    <a:pt x="18647" y="2093"/>
                    <a:pt x="18614" y="1993"/>
                  </a:cubicBezTo>
                  <a:cubicBezTo>
                    <a:pt x="18586" y="1911"/>
                    <a:pt x="18491" y="1851"/>
                    <a:pt x="18403" y="1851"/>
                  </a:cubicBezTo>
                  <a:close/>
                  <a:moveTo>
                    <a:pt x="40526" y="1848"/>
                  </a:moveTo>
                  <a:cubicBezTo>
                    <a:pt x="40451" y="1848"/>
                    <a:pt x="40380" y="1891"/>
                    <a:pt x="40329" y="1993"/>
                  </a:cubicBezTo>
                  <a:cubicBezTo>
                    <a:pt x="40296" y="2093"/>
                    <a:pt x="40363" y="2227"/>
                    <a:pt x="40463" y="2260"/>
                  </a:cubicBezTo>
                  <a:cubicBezTo>
                    <a:pt x="41097" y="2494"/>
                    <a:pt x="41730" y="2760"/>
                    <a:pt x="42331" y="3027"/>
                  </a:cubicBezTo>
                  <a:cubicBezTo>
                    <a:pt x="42364" y="3027"/>
                    <a:pt x="42398" y="3061"/>
                    <a:pt x="42431" y="3061"/>
                  </a:cubicBezTo>
                  <a:cubicBezTo>
                    <a:pt x="42498" y="3061"/>
                    <a:pt x="42598" y="2994"/>
                    <a:pt x="42631" y="2927"/>
                  </a:cubicBezTo>
                  <a:cubicBezTo>
                    <a:pt x="42664" y="2827"/>
                    <a:pt x="42631" y="2694"/>
                    <a:pt x="42531" y="2660"/>
                  </a:cubicBezTo>
                  <a:cubicBezTo>
                    <a:pt x="41897" y="2360"/>
                    <a:pt x="41263" y="2093"/>
                    <a:pt x="40596" y="1860"/>
                  </a:cubicBezTo>
                  <a:cubicBezTo>
                    <a:pt x="40573" y="1852"/>
                    <a:pt x="40549" y="1848"/>
                    <a:pt x="40526" y="1848"/>
                  </a:cubicBezTo>
                  <a:close/>
                  <a:moveTo>
                    <a:pt x="14690" y="3582"/>
                  </a:moveTo>
                  <a:cubicBezTo>
                    <a:pt x="14663" y="3582"/>
                    <a:pt x="14636" y="3586"/>
                    <a:pt x="14611" y="3594"/>
                  </a:cubicBezTo>
                  <a:cubicBezTo>
                    <a:pt x="14011" y="3928"/>
                    <a:pt x="13410" y="4295"/>
                    <a:pt x="12843" y="4695"/>
                  </a:cubicBezTo>
                  <a:cubicBezTo>
                    <a:pt x="12743" y="4762"/>
                    <a:pt x="12710" y="4895"/>
                    <a:pt x="12776" y="4962"/>
                  </a:cubicBezTo>
                  <a:cubicBezTo>
                    <a:pt x="12843" y="5029"/>
                    <a:pt x="12910" y="5062"/>
                    <a:pt x="12977" y="5062"/>
                  </a:cubicBezTo>
                  <a:cubicBezTo>
                    <a:pt x="13010" y="5062"/>
                    <a:pt x="13043" y="5062"/>
                    <a:pt x="13077" y="5029"/>
                  </a:cubicBezTo>
                  <a:cubicBezTo>
                    <a:pt x="13644" y="4662"/>
                    <a:pt x="14211" y="4295"/>
                    <a:pt x="14811" y="3961"/>
                  </a:cubicBezTo>
                  <a:cubicBezTo>
                    <a:pt x="14911" y="3895"/>
                    <a:pt x="14945" y="3794"/>
                    <a:pt x="14878" y="3694"/>
                  </a:cubicBezTo>
                  <a:cubicBezTo>
                    <a:pt x="14853" y="3619"/>
                    <a:pt x="14772" y="3582"/>
                    <a:pt x="14690" y="3582"/>
                  </a:cubicBezTo>
                  <a:close/>
                  <a:moveTo>
                    <a:pt x="44251" y="3560"/>
                  </a:moveTo>
                  <a:cubicBezTo>
                    <a:pt x="44179" y="3560"/>
                    <a:pt x="44109" y="3596"/>
                    <a:pt x="44065" y="3661"/>
                  </a:cubicBezTo>
                  <a:cubicBezTo>
                    <a:pt x="44032" y="3761"/>
                    <a:pt x="44065" y="3895"/>
                    <a:pt x="44166" y="3961"/>
                  </a:cubicBezTo>
                  <a:cubicBezTo>
                    <a:pt x="44733" y="4295"/>
                    <a:pt x="45333" y="4628"/>
                    <a:pt x="45900" y="5029"/>
                  </a:cubicBezTo>
                  <a:cubicBezTo>
                    <a:pt x="45933" y="5029"/>
                    <a:pt x="45967" y="5062"/>
                    <a:pt x="46000" y="5062"/>
                  </a:cubicBezTo>
                  <a:cubicBezTo>
                    <a:pt x="46067" y="5062"/>
                    <a:pt x="46134" y="5029"/>
                    <a:pt x="46167" y="4962"/>
                  </a:cubicBezTo>
                  <a:cubicBezTo>
                    <a:pt x="46234" y="4862"/>
                    <a:pt x="46200" y="4728"/>
                    <a:pt x="46134" y="4662"/>
                  </a:cubicBezTo>
                  <a:cubicBezTo>
                    <a:pt x="45567" y="4295"/>
                    <a:pt x="44966" y="3928"/>
                    <a:pt x="44366" y="3594"/>
                  </a:cubicBezTo>
                  <a:cubicBezTo>
                    <a:pt x="44330" y="3571"/>
                    <a:pt x="44291" y="3560"/>
                    <a:pt x="44251" y="3560"/>
                  </a:cubicBezTo>
                  <a:close/>
                  <a:moveTo>
                    <a:pt x="47655" y="5849"/>
                  </a:moveTo>
                  <a:cubicBezTo>
                    <a:pt x="47595" y="5849"/>
                    <a:pt x="47538" y="5874"/>
                    <a:pt x="47501" y="5929"/>
                  </a:cubicBezTo>
                  <a:cubicBezTo>
                    <a:pt x="47435" y="6029"/>
                    <a:pt x="47435" y="6163"/>
                    <a:pt x="47535" y="6230"/>
                  </a:cubicBezTo>
                  <a:cubicBezTo>
                    <a:pt x="48068" y="6630"/>
                    <a:pt x="48569" y="7097"/>
                    <a:pt x="49069" y="7564"/>
                  </a:cubicBezTo>
                  <a:cubicBezTo>
                    <a:pt x="49102" y="7597"/>
                    <a:pt x="49169" y="7597"/>
                    <a:pt x="49202" y="7597"/>
                  </a:cubicBezTo>
                  <a:cubicBezTo>
                    <a:pt x="49269" y="7597"/>
                    <a:pt x="49336" y="7597"/>
                    <a:pt x="49369" y="7530"/>
                  </a:cubicBezTo>
                  <a:cubicBezTo>
                    <a:pt x="49436" y="7464"/>
                    <a:pt x="49436" y="7330"/>
                    <a:pt x="49336" y="7230"/>
                  </a:cubicBezTo>
                  <a:cubicBezTo>
                    <a:pt x="48836" y="6763"/>
                    <a:pt x="48335" y="6330"/>
                    <a:pt x="47801" y="5896"/>
                  </a:cubicBezTo>
                  <a:cubicBezTo>
                    <a:pt x="47756" y="5866"/>
                    <a:pt x="47705" y="5849"/>
                    <a:pt x="47655" y="5849"/>
                  </a:cubicBezTo>
                  <a:close/>
                  <a:moveTo>
                    <a:pt x="11311" y="5869"/>
                  </a:moveTo>
                  <a:cubicBezTo>
                    <a:pt x="11265" y="5869"/>
                    <a:pt x="11217" y="5887"/>
                    <a:pt x="11175" y="5929"/>
                  </a:cubicBezTo>
                  <a:cubicBezTo>
                    <a:pt x="10642" y="6330"/>
                    <a:pt x="10108" y="6797"/>
                    <a:pt x="9608" y="7264"/>
                  </a:cubicBezTo>
                  <a:cubicBezTo>
                    <a:pt x="9541" y="7330"/>
                    <a:pt x="9541" y="7464"/>
                    <a:pt x="9608" y="7564"/>
                  </a:cubicBezTo>
                  <a:cubicBezTo>
                    <a:pt x="9641" y="7597"/>
                    <a:pt x="9708" y="7631"/>
                    <a:pt x="9774" y="7631"/>
                  </a:cubicBezTo>
                  <a:cubicBezTo>
                    <a:pt x="9808" y="7631"/>
                    <a:pt x="9874" y="7597"/>
                    <a:pt x="9908" y="7564"/>
                  </a:cubicBezTo>
                  <a:cubicBezTo>
                    <a:pt x="10408" y="7097"/>
                    <a:pt x="10908" y="6663"/>
                    <a:pt x="11442" y="6230"/>
                  </a:cubicBezTo>
                  <a:cubicBezTo>
                    <a:pt x="11542" y="6163"/>
                    <a:pt x="11542" y="6029"/>
                    <a:pt x="11476" y="5963"/>
                  </a:cubicBezTo>
                  <a:cubicBezTo>
                    <a:pt x="11437" y="5905"/>
                    <a:pt x="11375" y="5869"/>
                    <a:pt x="11311" y="5869"/>
                  </a:cubicBezTo>
                  <a:close/>
                  <a:moveTo>
                    <a:pt x="8327" y="8668"/>
                  </a:moveTo>
                  <a:cubicBezTo>
                    <a:pt x="8266" y="8668"/>
                    <a:pt x="8210" y="8695"/>
                    <a:pt x="8173" y="8731"/>
                  </a:cubicBezTo>
                  <a:cubicBezTo>
                    <a:pt x="7706" y="9232"/>
                    <a:pt x="7239" y="9765"/>
                    <a:pt x="6806" y="10299"/>
                  </a:cubicBezTo>
                  <a:cubicBezTo>
                    <a:pt x="6739" y="10399"/>
                    <a:pt x="6772" y="10533"/>
                    <a:pt x="6872" y="10599"/>
                  </a:cubicBezTo>
                  <a:cubicBezTo>
                    <a:pt x="6906" y="10633"/>
                    <a:pt x="6939" y="10633"/>
                    <a:pt x="6972" y="10633"/>
                  </a:cubicBezTo>
                  <a:cubicBezTo>
                    <a:pt x="7039" y="10633"/>
                    <a:pt x="7106" y="10633"/>
                    <a:pt x="7139" y="10566"/>
                  </a:cubicBezTo>
                  <a:cubicBezTo>
                    <a:pt x="7573" y="10032"/>
                    <a:pt x="8006" y="9499"/>
                    <a:pt x="8473" y="9032"/>
                  </a:cubicBezTo>
                  <a:cubicBezTo>
                    <a:pt x="8540" y="8931"/>
                    <a:pt x="8540" y="8798"/>
                    <a:pt x="8473" y="8731"/>
                  </a:cubicBezTo>
                  <a:cubicBezTo>
                    <a:pt x="8428" y="8686"/>
                    <a:pt x="8376" y="8668"/>
                    <a:pt x="8327" y="8668"/>
                  </a:cubicBezTo>
                  <a:close/>
                  <a:moveTo>
                    <a:pt x="50666" y="8648"/>
                  </a:moveTo>
                  <a:cubicBezTo>
                    <a:pt x="50612" y="8648"/>
                    <a:pt x="50553" y="8665"/>
                    <a:pt x="50503" y="8698"/>
                  </a:cubicBezTo>
                  <a:cubicBezTo>
                    <a:pt x="50437" y="8765"/>
                    <a:pt x="50437" y="8898"/>
                    <a:pt x="50503" y="8998"/>
                  </a:cubicBezTo>
                  <a:cubicBezTo>
                    <a:pt x="50970" y="9499"/>
                    <a:pt x="51404" y="9999"/>
                    <a:pt x="51838" y="10533"/>
                  </a:cubicBezTo>
                  <a:cubicBezTo>
                    <a:pt x="51871" y="10599"/>
                    <a:pt x="51938" y="10633"/>
                    <a:pt x="52004" y="10633"/>
                  </a:cubicBezTo>
                  <a:cubicBezTo>
                    <a:pt x="52038" y="10633"/>
                    <a:pt x="52071" y="10599"/>
                    <a:pt x="52105" y="10566"/>
                  </a:cubicBezTo>
                  <a:cubicBezTo>
                    <a:pt x="52205" y="10499"/>
                    <a:pt x="52238" y="10366"/>
                    <a:pt x="52138" y="10266"/>
                  </a:cubicBezTo>
                  <a:cubicBezTo>
                    <a:pt x="51704" y="9732"/>
                    <a:pt x="51271" y="9198"/>
                    <a:pt x="50804" y="8698"/>
                  </a:cubicBezTo>
                  <a:cubicBezTo>
                    <a:pt x="50770" y="8665"/>
                    <a:pt x="50720" y="8648"/>
                    <a:pt x="50666" y="8648"/>
                  </a:cubicBezTo>
                  <a:close/>
                  <a:moveTo>
                    <a:pt x="53224" y="11854"/>
                  </a:moveTo>
                  <a:cubicBezTo>
                    <a:pt x="53179" y="11854"/>
                    <a:pt x="53135" y="11870"/>
                    <a:pt x="53105" y="11900"/>
                  </a:cubicBezTo>
                  <a:cubicBezTo>
                    <a:pt x="53005" y="11967"/>
                    <a:pt x="52972" y="12067"/>
                    <a:pt x="53039" y="12167"/>
                  </a:cubicBezTo>
                  <a:cubicBezTo>
                    <a:pt x="53405" y="12734"/>
                    <a:pt x="53772" y="13301"/>
                    <a:pt x="54139" y="13902"/>
                  </a:cubicBezTo>
                  <a:cubicBezTo>
                    <a:pt x="54173" y="13968"/>
                    <a:pt x="54239" y="14002"/>
                    <a:pt x="54306" y="14002"/>
                  </a:cubicBezTo>
                  <a:cubicBezTo>
                    <a:pt x="54373" y="14002"/>
                    <a:pt x="54406" y="13968"/>
                    <a:pt x="54440" y="13968"/>
                  </a:cubicBezTo>
                  <a:cubicBezTo>
                    <a:pt x="54540" y="13902"/>
                    <a:pt x="54573" y="13768"/>
                    <a:pt x="54506" y="13668"/>
                  </a:cubicBezTo>
                  <a:cubicBezTo>
                    <a:pt x="54139" y="13068"/>
                    <a:pt x="53772" y="12501"/>
                    <a:pt x="53372" y="11934"/>
                  </a:cubicBezTo>
                  <a:cubicBezTo>
                    <a:pt x="53335" y="11879"/>
                    <a:pt x="53278" y="11854"/>
                    <a:pt x="53224" y="11854"/>
                  </a:cubicBezTo>
                  <a:close/>
                  <a:moveTo>
                    <a:pt x="5778" y="11880"/>
                  </a:moveTo>
                  <a:cubicBezTo>
                    <a:pt x="5716" y="11880"/>
                    <a:pt x="5647" y="11904"/>
                    <a:pt x="5605" y="11967"/>
                  </a:cubicBezTo>
                  <a:cubicBezTo>
                    <a:pt x="5204" y="12534"/>
                    <a:pt x="4837" y="13101"/>
                    <a:pt x="4471" y="13702"/>
                  </a:cubicBezTo>
                  <a:cubicBezTo>
                    <a:pt x="4437" y="13802"/>
                    <a:pt x="4471" y="13935"/>
                    <a:pt x="4537" y="14002"/>
                  </a:cubicBezTo>
                  <a:cubicBezTo>
                    <a:pt x="4571" y="14002"/>
                    <a:pt x="4637" y="14035"/>
                    <a:pt x="4671" y="14035"/>
                  </a:cubicBezTo>
                  <a:cubicBezTo>
                    <a:pt x="4737" y="14035"/>
                    <a:pt x="4804" y="14002"/>
                    <a:pt x="4837" y="13935"/>
                  </a:cubicBezTo>
                  <a:cubicBezTo>
                    <a:pt x="5204" y="13335"/>
                    <a:pt x="5571" y="12768"/>
                    <a:pt x="5938" y="12200"/>
                  </a:cubicBezTo>
                  <a:cubicBezTo>
                    <a:pt x="6005" y="12100"/>
                    <a:pt x="5972" y="11967"/>
                    <a:pt x="5872" y="11900"/>
                  </a:cubicBezTo>
                  <a:cubicBezTo>
                    <a:pt x="5847" y="11888"/>
                    <a:pt x="5814" y="11880"/>
                    <a:pt x="5778" y="11880"/>
                  </a:cubicBezTo>
                  <a:close/>
                  <a:moveTo>
                    <a:pt x="55345" y="15368"/>
                  </a:moveTo>
                  <a:cubicBezTo>
                    <a:pt x="55311" y="15368"/>
                    <a:pt x="55276" y="15379"/>
                    <a:pt x="55240" y="15403"/>
                  </a:cubicBezTo>
                  <a:cubicBezTo>
                    <a:pt x="55107" y="15436"/>
                    <a:pt x="55073" y="15570"/>
                    <a:pt x="55140" y="15670"/>
                  </a:cubicBezTo>
                  <a:cubicBezTo>
                    <a:pt x="55440" y="16270"/>
                    <a:pt x="55740" y="16870"/>
                    <a:pt x="56041" y="17504"/>
                  </a:cubicBezTo>
                  <a:cubicBezTo>
                    <a:pt x="56074" y="17604"/>
                    <a:pt x="56141" y="17638"/>
                    <a:pt x="56207" y="17638"/>
                  </a:cubicBezTo>
                  <a:cubicBezTo>
                    <a:pt x="56241" y="17638"/>
                    <a:pt x="56274" y="17638"/>
                    <a:pt x="56308" y="17604"/>
                  </a:cubicBezTo>
                  <a:cubicBezTo>
                    <a:pt x="56408" y="17571"/>
                    <a:pt x="56441" y="17438"/>
                    <a:pt x="56408" y="17337"/>
                  </a:cubicBezTo>
                  <a:cubicBezTo>
                    <a:pt x="56107" y="16704"/>
                    <a:pt x="55807" y="16070"/>
                    <a:pt x="55507" y="15469"/>
                  </a:cubicBezTo>
                  <a:cubicBezTo>
                    <a:pt x="55464" y="15405"/>
                    <a:pt x="55407" y="15368"/>
                    <a:pt x="55345" y="15368"/>
                  </a:cubicBezTo>
                  <a:close/>
                  <a:moveTo>
                    <a:pt x="3656" y="15401"/>
                  </a:moveTo>
                  <a:cubicBezTo>
                    <a:pt x="3584" y="15401"/>
                    <a:pt x="3513" y="15438"/>
                    <a:pt x="3470" y="15503"/>
                  </a:cubicBezTo>
                  <a:cubicBezTo>
                    <a:pt x="3170" y="16103"/>
                    <a:pt x="2869" y="16737"/>
                    <a:pt x="2569" y="17371"/>
                  </a:cubicBezTo>
                  <a:cubicBezTo>
                    <a:pt x="2536" y="17471"/>
                    <a:pt x="2569" y="17604"/>
                    <a:pt x="2703" y="17638"/>
                  </a:cubicBezTo>
                  <a:cubicBezTo>
                    <a:pt x="2703" y="17671"/>
                    <a:pt x="2736" y="17671"/>
                    <a:pt x="2769" y="17671"/>
                  </a:cubicBezTo>
                  <a:cubicBezTo>
                    <a:pt x="2869" y="17671"/>
                    <a:pt x="2936" y="17638"/>
                    <a:pt x="2969" y="17538"/>
                  </a:cubicBezTo>
                  <a:cubicBezTo>
                    <a:pt x="3236" y="16937"/>
                    <a:pt x="3537" y="16303"/>
                    <a:pt x="3837" y="15703"/>
                  </a:cubicBezTo>
                  <a:cubicBezTo>
                    <a:pt x="3903" y="15603"/>
                    <a:pt x="3870" y="15469"/>
                    <a:pt x="3770" y="15436"/>
                  </a:cubicBezTo>
                  <a:cubicBezTo>
                    <a:pt x="3735" y="15413"/>
                    <a:pt x="3695" y="15401"/>
                    <a:pt x="3656" y="15401"/>
                  </a:cubicBezTo>
                  <a:close/>
                  <a:moveTo>
                    <a:pt x="57024" y="19112"/>
                  </a:moveTo>
                  <a:cubicBezTo>
                    <a:pt x="56997" y="19112"/>
                    <a:pt x="56969" y="19120"/>
                    <a:pt x="56941" y="19139"/>
                  </a:cubicBezTo>
                  <a:cubicBezTo>
                    <a:pt x="56808" y="19172"/>
                    <a:pt x="56775" y="19306"/>
                    <a:pt x="56808" y="19406"/>
                  </a:cubicBezTo>
                  <a:cubicBezTo>
                    <a:pt x="57041" y="20039"/>
                    <a:pt x="57275" y="20673"/>
                    <a:pt x="57508" y="21307"/>
                  </a:cubicBezTo>
                  <a:cubicBezTo>
                    <a:pt x="57508" y="21407"/>
                    <a:pt x="57608" y="21474"/>
                    <a:pt x="57709" y="21474"/>
                  </a:cubicBezTo>
                  <a:cubicBezTo>
                    <a:pt x="57709" y="21474"/>
                    <a:pt x="57742" y="21474"/>
                    <a:pt x="57742" y="21440"/>
                  </a:cubicBezTo>
                  <a:cubicBezTo>
                    <a:pt x="57875" y="21407"/>
                    <a:pt x="57942" y="21307"/>
                    <a:pt x="57875" y="21207"/>
                  </a:cubicBezTo>
                  <a:cubicBezTo>
                    <a:pt x="57675" y="20540"/>
                    <a:pt x="57442" y="19873"/>
                    <a:pt x="57208" y="19239"/>
                  </a:cubicBezTo>
                  <a:cubicBezTo>
                    <a:pt x="57160" y="19167"/>
                    <a:pt x="57095" y="19112"/>
                    <a:pt x="57024" y="19112"/>
                  </a:cubicBezTo>
                  <a:close/>
                  <a:moveTo>
                    <a:pt x="1990" y="19160"/>
                  </a:moveTo>
                  <a:cubicBezTo>
                    <a:pt x="1908" y="19160"/>
                    <a:pt x="1827" y="19197"/>
                    <a:pt x="1802" y="19272"/>
                  </a:cubicBezTo>
                  <a:cubicBezTo>
                    <a:pt x="1535" y="19906"/>
                    <a:pt x="1302" y="20573"/>
                    <a:pt x="1101" y="21240"/>
                  </a:cubicBezTo>
                  <a:cubicBezTo>
                    <a:pt x="1068" y="21340"/>
                    <a:pt x="1135" y="21474"/>
                    <a:pt x="1235" y="21507"/>
                  </a:cubicBezTo>
                  <a:lnTo>
                    <a:pt x="1302" y="21507"/>
                  </a:lnTo>
                  <a:cubicBezTo>
                    <a:pt x="1402" y="21507"/>
                    <a:pt x="1468" y="21440"/>
                    <a:pt x="1502" y="21374"/>
                  </a:cubicBezTo>
                  <a:cubicBezTo>
                    <a:pt x="1702" y="20707"/>
                    <a:pt x="1935" y="20073"/>
                    <a:pt x="2169" y="19439"/>
                  </a:cubicBezTo>
                  <a:cubicBezTo>
                    <a:pt x="2236" y="19339"/>
                    <a:pt x="2169" y="19206"/>
                    <a:pt x="2069" y="19172"/>
                  </a:cubicBezTo>
                  <a:cubicBezTo>
                    <a:pt x="2044" y="19164"/>
                    <a:pt x="2017" y="19160"/>
                    <a:pt x="1990" y="19160"/>
                  </a:cubicBezTo>
                  <a:close/>
                  <a:moveTo>
                    <a:pt x="58295" y="23033"/>
                  </a:moveTo>
                  <a:cubicBezTo>
                    <a:pt x="58278" y="23033"/>
                    <a:pt x="58260" y="23036"/>
                    <a:pt x="58242" y="23042"/>
                  </a:cubicBezTo>
                  <a:cubicBezTo>
                    <a:pt x="58109" y="23042"/>
                    <a:pt x="58042" y="23175"/>
                    <a:pt x="58075" y="23275"/>
                  </a:cubicBezTo>
                  <a:cubicBezTo>
                    <a:pt x="58276" y="23942"/>
                    <a:pt x="58442" y="24609"/>
                    <a:pt x="58576" y="25277"/>
                  </a:cubicBezTo>
                  <a:cubicBezTo>
                    <a:pt x="58576" y="25377"/>
                    <a:pt x="58676" y="25443"/>
                    <a:pt x="58776" y="25443"/>
                  </a:cubicBezTo>
                  <a:lnTo>
                    <a:pt x="58809" y="25443"/>
                  </a:lnTo>
                  <a:cubicBezTo>
                    <a:pt x="58943" y="25410"/>
                    <a:pt x="59009" y="25277"/>
                    <a:pt x="58976" y="25176"/>
                  </a:cubicBezTo>
                  <a:cubicBezTo>
                    <a:pt x="58843" y="24509"/>
                    <a:pt x="58676" y="23842"/>
                    <a:pt x="58476" y="23175"/>
                  </a:cubicBezTo>
                  <a:cubicBezTo>
                    <a:pt x="58448" y="23093"/>
                    <a:pt x="58376" y="23033"/>
                    <a:pt x="58295" y="23033"/>
                  </a:cubicBezTo>
                  <a:close/>
                  <a:moveTo>
                    <a:pt x="712" y="23066"/>
                  </a:moveTo>
                  <a:cubicBezTo>
                    <a:pt x="624" y="23066"/>
                    <a:pt x="528" y="23126"/>
                    <a:pt x="501" y="23208"/>
                  </a:cubicBezTo>
                  <a:cubicBezTo>
                    <a:pt x="334" y="23876"/>
                    <a:pt x="167" y="24543"/>
                    <a:pt x="34" y="25210"/>
                  </a:cubicBezTo>
                  <a:cubicBezTo>
                    <a:pt x="1" y="25343"/>
                    <a:pt x="67" y="25443"/>
                    <a:pt x="201" y="25477"/>
                  </a:cubicBezTo>
                  <a:lnTo>
                    <a:pt x="234" y="25477"/>
                  </a:lnTo>
                  <a:cubicBezTo>
                    <a:pt x="334" y="25477"/>
                    <a:pt x="401" y="25410"/>
                    <a:pt x="434" y="25310"/>
                  </a:cubicBezTo>
                  <a:cubicBezTo>
                    <a:pt x="568" y="24643"/>
                    <a:pt x="735" y="23976"/>
                    <a:pt x="935" y="23308"/>
                  </a:cubicBezTo>
                  <a:cubicBezTo>
                    <a:pt x="935" y="23208"/>
                    <a:pt x="868" y="23108"/>
                    <a:pt x="768" y="23075"/>
                  </a:cubicBezTo>
                  <a:cubicBezTo>
                    <a:pt x="750" y="23069"/>
                    <a:pt x="731" y="23066"/>
                    <a:pt x="712" y="2306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4" name="Google Shape;2224;p35"/>
            <p:cNvSpPr/>
            <p:nvPr/>
          </p:nvSpPr>
          <p:spPr>
            <a:xfrm>
              <a:off x="3153250" y="3863050"/>
              <a:ext cx="14200" cy="36050"/>
            </a:xfrm>
            <a:custGeom>
              <a:avLst/>
              <a:gdLst/>
              <a:ahLst/>
              <a:cxnLst/>
              <a:rect l="l" t="t" r="r" b="b"/>
              <a:pathLst>
                <a:path w="568" h="1442" extrusionOk="0">
                  <a:moveTo>
                    <a:pt x="241" y="0"/>
                  </a:moveTo>
                  <a:cubicBezTo>
                    <a:pt x="228" y="0"/>
                    <a:pt x="214" y="2"/>
                    <a:pt x="201" y="7"/>
                  </a:cubicBezTo>
                  <a:cubicBezTo>
                    <a:pt x="67" y="7"/>
                    <a:pt x="1" y="140"/>
                    <a:pt x="1" y="240"/>
                  </a:cubicBezTo>
                  <a:cubicBezTo>
                    <a:pt x="101" y="874"/>
                    <a:pt x="134" y="1241"/>
                    <a:pt x="134" y="1274"/>
                  </a:cubicBezTo>
                  <a:cubicBezTo>
                    <a:pt x="168" y="1374"/>
                    <a:pt x="234" y="1441"/>
                    <a:pt x="368" y="1441"/>
                  </a:cubicBezTo>
                  <a:cubicBezTo>
                    <a:pt x="501" y="1441"/>
                    <a:pt x="568" y="1341"/>
                    <a:pt x="568" y="1208"/>
                  </a:cubicBezTo>
                  <a:cubicBezTo>
                    <a:pt x="568" y="1208"/>
                    <a:pt x="534" y="841"/>
                    <a:pt x="434" y="174"/>
                  </a:cubicBezTo>
                  <a:cubicBezTo>
                    <a:pt x="405" y="87"/>
                    <a:pt x="327" y="0"/>
                    <a:pt x="2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5" name="Google Shape;2225;p35"/>
            <p:cNvSpPr/>
            <p:nvPr/>
          </p:nvSpPr>
          <p:spPr>
            <a:xfrm>
              <a:off x="1641350" y="3852375"/>
              <a:ext cx="74250" cy="134275"/>
            </a:xfrm>
            <a:custGeom>
              <a:avLst/>
              <a:gdLst/>
              <a:ahLst/>
              <a:cxnLst/>
              <a:rect l="l" t="t" r="r" b="b"/>
              <a:pathLst>
                <a:path w="2970" h="5371" extrusionOk="0">
                  <a:moveTo>
                    <a:pt x="1468" y="0"/>
                  </a:moveTo>
                  <a:cubicBezTo>
                    <a:pt x="667" y="0"/>
                    <a:pt x="0" y="667"/>
                    <a:pt x="0" y="1501"/>
                  </a:cubicBezTo>
                  <a:lnTo>
                    <a:pt x="0" y="3903"/>
                  </a:lnTo>
                  <a:cubicBezTo>
                    <a:pt x="0" y="4704"/>
                    <a:pt x="667" y="5371"/>
                    <a:pt x="1468" y="5371"/>
                  </a:cubicBezTo>
                  <a:cubicBezTo>
                    <a:pt x="2302" y="5371"/>
                    <a:pt x="2969" y="4704"/>
                    <a:pt x="2969" y="3903"/>
                  </a:cubicBezTo>
                  <a:lnTo>
                    <a:pt x="2969" y="1501"/>
                  </a:lnTo>
                  <a:cubicBezTo>
                    <a:pt x="2969" y="667"/>
                    <a:pt x="2302" y="0"/>
                    <a:pt x="146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6" name="Google Shape;2226;p35"/>
            <p:cNvSpPr/>
            <p:nvPr/>
          </p:nvSpPr>
          <p:spPr>
            <a:xfrm>
              <a:off x="1622175" y="3954100"/>
              <a:ext cx="113425" cy="140975"/>
            </a:xfrm>
            <a:custGeom>
              <a:avLst/>
              <a:gdLst/>
              <a:ahLst/>
              <a:cxnLst/>
              <a:rect l="l" t="t" r="r" b="b"/>
              <a:pathLst>
                <a:path w="4537" h="5639" extrusionOk="0">
                  <a:moveTo>
                    <a:pt x="3236" y="3837"/>
                  </a:moveTo>
                  <a:cubicBezTo>
                    <a:pt x="3503" y="3837"/>
                    <a:pt x="3736" y="4037"/>
                    <a:pt x="3736" y="4337"/>
                  </a:cubicBezTo>
                  <a:cubicBezTo>
                    <a:pt x="3736" y="4604"/>
                    <a:pt x="3503" y="4804"/>
                    <a:pt x="3236" y="4804"/>
                  </a:cubicBezTo>
                  <a:lnTo>
                    <a:pt x="1401" y="4804"/>
                  </a:lnTo>
                  <a:cubicBezTo>
                    <a:pt x="1134" y="4804"/>
                    <a:pt x="901" y="4604"/>
                    <a:pt x="901" y="4337"/>
                  </a:cubicBezTo>
                  <a:cubicBezTo>
                    <a:pt x="901" y="4037"/>
                    <a:pt x="1134" y="3837"/>
                    <a:pt x="1401" y="3837"/>
                  </a:cubicBezTo>
                  <a:close/>
                  <a:moveTo>
                    <a:pt x="1601" y="1"/>
                  </a:moveTo>
                  <a:cubicBezTo>
                    <a:pt x="1234" y="1"/>
                    <a:pt x="934" y="268"/>
                    <a:pt x="867" y="601"/>
                  </a:cubicBezTo>
                  <a:lnTo>
                    <a:pt x="100" y="4737"/>
                  </a:lnTo>
                  <a:cubicBezTo>
                    <a:pt x="0" y="5204"/>
                    <a:pt x="334" y="5638"/>
                    <a:pt x="801" y="5638"/>
                  </a:cubicBezTo>
                  <a:lnTo>
                    <a:pt x="3736" y="5638"/>
                  </a:lnTo>
                  <a:cubicBezTo>
                    <a:pt x="4170" y="5638"/>
                    <a:pt x="4537" y="5204"/>
                    <a:pt x="4437" y="4771"/>
                  </a:cubicBezTo>
                  <a:lnTo>
                    <a:pt x="3703" y="601"/>
                  </a:lnTo>
                  <a:cubicBezTo>
                    <a:pt x="3636" y="268"/>
                    <a:pt x="3336" y="1"/>
                    <a:pt x="29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7" name="Google Shape;2227;p35"/>
            <p:cNvSpPr/>
            <p:nvPr/>
          </p:nvSpPr>
          <p:spPr>
            <a:xfrm>
              <a:off x="1659700" y="3919925"/>
              <a:ext cx="40875" cy="40050"/>
            </a:xfrm>
            <a:custGeom>
              <a:avLst/>
              <a:gdLst/>
              <a:ahLst/>
              <a:cxnLst/>
              <a:rect l="l" t="t" r="r" b="b"/>
              <a:pathLst>
                <a:path w="1635" h="1602" extrusionOk="0">
                  <a:moveTo>
                    <a:pt x="801" y="0"/>
                  </a:moveTo>
                  <a:cubicBezTo>
                    <a:pt x="367" y="0"/>
                    <a:pt x="0" y="334"/>
                    <a:pt x="0" y="801"/>
                  </a:cubicBezTo>
                  <a:cubicBezTo>
                    <a:pt x="0" y="1234"/>
                    <a:pt x="367" y="1601"/>
                    <a:pt x="801" y="1601"/>
                  </a:cubicBezTo>
                  <a:cubicBezTo>
                    <a:pt x="1268" y="1601"/>
                    <a:pt x="1635" y="1234"/>
                    <a:pt x="1635" y="801"/>
                  </a:cubicBezTo>
                  <a:cubicBezTo>
                    <a:pt x="1635" y="334"/>
                    <a:pt x="1268" y="0"/>
                    <a:pt x="8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2459906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2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9" name="Google Shape;2229;p36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2230" name="Google Shape;2230;p36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1" name="Google Shape;2231;p36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2" name="Google Shape;2232;p36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3" name="Google Shape;2233;p36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4" name="Google Shape;2234;p36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5" name="Google Shape;2235;p36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6" name="Google Shape;2236;p36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7" name="Google Shape;2237;p36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8" name="Google Shape;2238;p36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9" name="Google Shape;2239;p36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0" name="Google Shape;2240;p36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1" name="Google Shape;2241;p36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2" name="Google Shape;2242;p36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3" name="Google Shape;2243;p36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4" name="Google Shape;2244;p36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5" name="Google Shape;2245;p36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6" name="Google Shape;2246;p36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7" name="Google Shape;2247;p36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8" name="Google Shape;2248;p36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9" name="Google Shape;2249;p36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0" name="Google Shape;2250;p36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1" name="Google Shape;2251;p36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2" name="Google Shape;2252;p36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3" name="Google Shape;2253;p36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254" name="Google Shape;2254;p36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55" name="Google Shape;2255;p36"/>
          <p:cNvSpPr txBox="1">
            <a:spLocks noGrp="1"/>
          </p:cNvSpPr>
          <p:nvPr>
            <p:ph type="subTitle" idx="1"/>
          </p:nvPr>
        </p:nvSpPr>
        <p:spPr>
          <a:xfrm>
            <a:off x="2860081" y="2828367"/>
            <a:ext cx="280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1867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256" name="Google Shape;2256;p36"/>
          <p:cNvSpPr txBox="1">
            <a:spLocks noGrp="1"/>
          </p:cNvSpPr>
          <p:nvPr>
            <p:ph type="subTitle" idx="2"/>
          </p:nvPr>
        </p:nvSpPr>
        <p:spPr>
          <a:xfrm>
            <a:off x="6527919" y="4810667"/>
            <a:ext cx="280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1867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257" name="Google Shape;2257;p36"/>
          <p:cNvSpPr txBox="1">
            <a:spLocks noGrp="1"/>
          </p:cNvSpPr>
          <p:nvPr>
            <p:ph type="subTitle" idx="3"/>
          </p:nvPr>
        </p:nvSpPr>
        <p:spPr>
          <a:xfrm>
            <a:off x="6527919" y="2828367"/>
            <a:ext cx="280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1867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258" name="Google Shape;2258;p36"/>
          <p:cNvSpPr txBox="1">
            <a:spLocks noGrp="1"/>
          </p:cNvSpPr>
          <p:nvPr>
            <p:ph type="subTitle" idx="4"/>
          </p:nvPr>
        </p:nvSpPr>
        <p:spPr>
          <a:xfrm>
            <a:off x="2860081" y="4810667"/>
            <a:ext cx="280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1867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1867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259" name="Google Shape;2259;p36"/>
          <p:cNvSpPr txBox="1">
            <a:spLocks noGrp="1"/>
          </p:cNvSpPr>
          <p:nvPr>
            <p:ph type="title"/>
          </p:nvPr>
        </p:nvSpPr>
        <p:spPr>
          <a:xfrm>
            <a:off x="1662167" y="728100"/>
            <a:ext cx="51832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667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452274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Title and four columns 1">
    <p:spTree>
      <p:nvGrpSpPr>
        <p:cNvPr id="1" name="Shape 2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1" name="Google Shape;2261;p37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2262" name="Google Shape;2262;p37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3" name="Google Shape;2263;p37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4" name="Google Shape;2264;p37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5" name="Google Shape;2265;p37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6" name="Google Shape;2266;p37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7" name="Google Shape;2267;p37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8" name="Google Shape;2268;p37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9" name="Google Shape;2269;p37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0" name="Google Shape;2270;p37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1" name="Google Shape;2271;p37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2" name="Google Shape;2272;p37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3" name="Google Shape;2273;p37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4" name="Google Shape;2274;p37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5" name="Google Shape;2275;p37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6" name="Google Shape;2276;p37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7" name="Google Shape;2277;p37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8" name="Google Shape;2278;p37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9" name="Google Shape;2279;p37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0" name="Google Shape;2280;p37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1" name="Google Shape;2281;p37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2" name="Google Shape;2282;p37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3" name="Google Shape;2283;p37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4" name="Google Shape;2284;p37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5" name="Google Shape;2285;p37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286" name="Google Shape;2286;p37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87" name="Google Shape;2287;p37"/>
          <p:cNvSpPr txBox="1">
            <a:spLocks noGrp="1"/>
          </p:cNvSpPr>
          <p:nvPr>
            <p:ph type="title"/>
          </p:nvPr>
        </p:nvSpPr>
        <p:spPr>
          <a:xfrm>
            <a:off x="1662167" y="728100"/>
            <a:ext cx="56024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667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88" name="Google Shape;2288;p37"/>
          <p:cNvSpPr txBox="1">
            <a:spLocks noGrp="1"/>
          </p:cNvSpPr>
          <p:nvPr>
            <p:ph type="subTitle" idx="1"/>
          </p:nvPr>
        </p:nvSpPr>
        <p:spPr>
          <a:xfrm>
            <a:off x="1665300" y="1734333"/>
            <a:ext cx="5967200" cy="100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>
                <a:latin typeface="Cabin"/>
                <a:ea typeface="Cabin"/>
                <a:cs typeface="Cabin"/>
                <a:sym typeface="Cabi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289" name="Google Shape;2289;p37"/>
          <p:cNvSpPr txBox="1">
            <a:spLocks noGrp="1"/>
          </p:cNvSpPr>
          <p:nvPr>
            <p:ph type="title" idx="2"/>
          </p:nvPr>
        </p:nvSpPr>
        <p:spPr>
          <a:xfrm>
            <a:off x="1966967" y="2982367"/>
            <a:ext cx="2413200" cy="511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90" name="Google Shape;2290;p37"/>
          <p:cNvSpPr txBox="1">
            <a:spLocks noGrp="1"/>
          </p:cNvSpPr>
          <p:nvPr>
            <p:ph type="subTitle" idx="3"/>
          </p:nvPr>
        </p:nvSpPr>
        <p:spPr>
          <a:xfrm>
            <a:off x="1966967" y="3674104"/>
            <a:ext cx="2413200" cy="195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867"/>
            </a:lvl1pPr>
            <a:lvl2pPr lvl="1" algn="ctr" rtl="0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1400"/>
              <a:buAutoNum type="alphaLcPeriod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291" name="Google Shape;2291;p37"/>
          <p:cNvSpPr txBox="1">
            <a:spLocks noGrp="1"/>
          </p:cNvSpPr>
          <p:nvPr>
            <p:ph type="title" idx="4"/>
          </p:nvPr>
        </p:nvSpPr>
        <p:spPr>
          <a:xfrm>
            <a:off x="4714183" y="2982367"/>
            <a:ext cx="1215600" cy="5116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92" name="Google Shape;2292;p37"/>
          <p:cNvSpPr txBox="1">
            <a:spLocks noGrp="1"/>
          </p:cNvSpPr>
          <p:nvPr>
            <p:ph type="subTitle" idx="5"/>
          </p:nvPr>
        </p:nvSpPr>
        <p:spPr>
          <a:xfrm>
            <a:off x="4714183" y="3674004"/>
            <a:ext cx="1215600" cy="19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accent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293" name="Google Shape;2293;p37"/>
          <p:cNvSpPr txBox="1">
            <a:spLocks noGrp="1"/>
          </p:cNvSpPr>
          <p:nvPr>
            <p:ph type="title" idx="6"/>
          </p:nvPr>
        </p:nvSpPr>
        <p:spPr>
          <a:xfrm>
            <a:off x="6263799" y="2982367"/>
            <a:ext cx="2413200" cy="511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1600"/>
              </a:spcBef>
              <a:spcAft>
                <a:spcPts val="0"/>
              </a:spcAft>
              <a:buSzPts val="2300"/>
              <a:buNone/>
              <a:defRPr sz="3067">
                <a:solidFill>
                  <a:schemeClr val="lt1"/>
                </a:solidFill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2300"/>
              <a:buNone/>
              <a:defRPr sz="3067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94" name="Google Shape;2294;p37"/>
          <p:cNvSpPr txBox="1">
            <a:spLocks noGrp="1"/>
          </p:cNvSpPr>
          <p:nvPr>
            <p:ph type="subTitle" idx="7"/>
          </p:nvPr>
        </p:nvSpPr>
        <p:spPr>
          <a:xfrm>
            <a:off x="6263799" y="3674005"/>
            <a:ext cx="2413200" cy="195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867"/>
            </a:lvl1pPr>
            <a:lvl2pPr lvl="1" algn="ctr" rtl="0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1400"/>
              <a:buAutoNum type="alphaLcPeriod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295" name="Google Shape;2295;p37"/>
          <p:cNvSpPr txBox="1">
            <a:spLocks noGrp="1"/>
          </p:cNvSpPr>
          <p:nvPr>
            <p:ph type="title" idx="8"/>
          </p:nvPr>
        </p:nvSpPr>
        <p:spPr>
          <a:xfrm>
            <a:off x="9011013" y="2982367"/>
            <a:ext cx="1215600" cy="5116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96" name="Google Shape;2296;p37"/>
          <p:cNvSpPr txBox="1">
            <a:spLocks noGrp="1"/>
          </p:cNvSpPr>
          <p:nvPr>
            <p:ph type="subTitle" idx="9"/>
          </p:nvPr>
        </p:nvSpPr>
        <p:spPr>
          <a:xfrm>
            <a:off x="9011013" y="3674004"/>
            <a:ext cx="1215600" cy="19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2297" name="Google Shape;2297;p37"/>
          <p:cNvGrpSpPr/>
          <p:nvPr/>
        </p:nvGrpSpPr>
        <p:grpSpPr>
          <a:xfrm>
            <a:off x="177619" y="5630011"/>
            <a:ext cx="1215605" cy="1174328"/>
            <a:chOff x="2172550" y="3974700"/>
            <a:chExt cx="616975" cy="596025"/>
          </a:xfrm>
        </p:grpSpPr>
        <p:sp>
          <p:nvSpPr>
            <p:cNvPr id="2298" name="Google Shape;2298;p37"/>
            <p:cNvSpPr/>
            <p:nvPr/>
          </p:nvSpPr>
          <p:spPr>
            <a:xfrm>
              <a:off x="2172550" y="3974700"/>
              <a:ext cx="616975" cy="596025"/>
            </a:xfrm>
            <a:custGeom>
              <a:avLst/>
              <a:gdLst/>
              <a:ahLst/>
              <a:cxnLst/>
              <a:rect l="l" t="t" r="r" b="b"/>
              <a:pathLst>
                <a:path w="24679" h="23841" extrusionOk="0">
                  <a:moveTo>
                    <a:pt x="16482" y="12444"/>
                  </a:moveTo>
                  <a:cubicBezTo>
                    <a:pt x="16746" y="12444"/>
                    <a:pt x="17007" y="12491"/>
                    <a:pt x="17246" y="12586"/>
                  </a:cubicBezTo>
                  <a:cubicBezTo>
                    <a:pt x="18381" y="13087"/>
                    <a:pt x="18714" y="14354"/>
                    <a:pt x="18280" y="15422"/>
                  </a:cubicBezTo>
                  <a:cubicBezTo>
                    <a:pt x="17975" y="16185"/>
                    <a:pt x="17087" y="17027"/>
                    <a:pt x="16209" y="17027"/>
                  </a:cubicBezTo>
                  <a:cubicBezTo>
                    <a:pt x="15936" y="17027"/>
                    <a:pt x="15665" y="16946"/>
                    <a:pt x="15412" y="16756"/>
                  </a:cubicBezTo>
                  <a:cubicBezTo>
                    <a:pt x="14244" y="15955"/>
                    <a:pt x="13777" y="14421"/>
                    <a:pt x="14745" y="13253"/>
                  </a:cubicBezTo>
                  <a:cubicBezTo>
                    <a:pt x="15149" y="12730"/>
                    <a:pt x="15825" y="12444"/>
                    <a:pt x="16482" y="12444"/>
                  </a:cubicBezTo>
                  <a:close/>
                  <a:moveTo>
                    <a:pt x="11414" y="0"/>
                  </a:moveTo>
                  <a:cubicBezTo>
                    <a:pt x="11267" y="0"/>
                    <a:pt x="11121" y="4"/>
                    <a:pt x="10975" y="11"/>
                  </a:cubicBezTo>
                  <a:cubicBezTo>
                    <a:pt x="6539" y="211"/>
                    <a:pt x="2369" y="3346"/>
                    <a:pt x="901" y="7549"/>
                  </a:cubicBezTo>
                  <a:cubicBezTo>
                    <a:pt x="1" y="10218"/>
                    <a:pt x="201" y="13354"/>
                    <a:pt x="1935" y="15588"/>
                  </a:cubicBezTo>
                  <a:cubicBezTo>
                    <a:pt x="3097" y="17082"/>
                    <a:pt x="4947" y="17934"/>
                    <a:pt x="6819" y="17934"/>
                  </a:cubicBezTo>
                  <a:cubicBezTo>
                    <a:pt x="7205" y="17934"/>
                    <a:pt x="7591" y="17897"/>
                    <a:pt x="7973" y="17823"/>
                  </a:cubicBezTo>
                  <a:cubicBezTo>
                    <a:pt x="8880" y="17663"/>
                    <a:pt x="10156" y="17286"/>
                    <a:pt x="11302" y="17286"/>
                  </a:cubicBezTo>
                  <a:cubicBezTo>
                    <a:pt x="12306" y="17286"/>
                    <a:pt x="13210" y="17576"/>
                    <a:pt x="13677" y="18557"/>
                  </a:cubicBezTo>
                  <a:cubicBezTo>
                    <a:pt x="14178" y="19625"/>
                    <a:pt x="13510" y="20926"/>
                    <a:pt x="13844" y="22060"/>
                  </a:cubicBezTo>
                  <a:cubicBezTo>
                    <a:pt x="14111" y="22960"/>
                    <a:pt x="14945" y="23594"/>
                    <a:pt x="15812" y="23761"/>
                  </a:cubicBezTo>
                  <a:cubicBezTo>
                    <a:pt x="16057" y="23815"/>
                    <a:pt x="16304" y="23840"/>
                    <a:pt x="16550" y="23840"/>
                  </a:cubicBezTo>
                  <a:cubicBezTo>
                    <a:pt x="17212" y="23840"/>
                    <a:pt x="17873" y="23661"/>
                    <a:pt x="18481" y="23394"/>
                  </a:cubicBezTo>
                  <a:cubicBezTo>
                    <a:pt x="20816" y="22427"/>
                    <a:pt x="22517" y="19725"/>
                    <a:pt x="23351" y="17423"/>
                  </a:cubicBezTo>
                  <a:cubicBezTo>
                    <a:pt x="23884" y="15855"/>
                    <a:pt x="24318" y="14254"/>
                    <a:pt x="24418" y="12620"/>
                  </a:cubicBezTo>
                  <a:lnTo>
                    <a:pt x="24418" y="12553"/>
                  </a:lnTo>
                  <a:cubicBezTo>
                    <a:pt x="24679" y="6165"/>
                    <a:pt x="17648" y="0"/>
                    <a:pt x="114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9" name="Google Shape;2299;p37"/>
            <p:cNvSpPr/>
            <p:nvPr/>
          </p:nvSpPr>
          <p:spPr>
            <a:xfrm>
              <a:off x="2252625" y="4252250"/>
              <a:ext cx="120900" cy="108725"/>
            </a:xfrm>
            <a:custGeom>
              <a:avLst/>
              <a:gdLst/>
              <a:ahLst/>
              <a:cxnLst/>
              <a:rect l="l" t="t" r="r" b="b"/>
              <a:pathLst>
                <a:path w="4836" h="4349" extrusionOk="0">
                  <a:moveTo>
                    <a:pt x="2469" y="1"/>
                  </a:moveTo>
                  <a:cubicBezTo>
                    <a:pt x="2257" y="1"/>
                    <a:pt x="2043" y="37"/>
                    <a:pt x="1835" y="117"/>
                  </a:cubicBezTo>
                  <a:cubicBezTo>
                    <a:pt x="867" y="517"/>
                    <a:pt x="0" y="1551"/>
                    <a:pt x="200" y="2652"/>
                  </a:cubicBezTo>
                  <a:cubicBezTo>
                    <a:pt x="300" y="3419"/>
                    <a:pt x="934" y="4086"/>
                    <a:pt x="1701" y="4286"/>
                  </a:cubicBezTo>
                  <a:cubicBezTo>
                    <a:pt x="1864" y="4329"/>
                    <a:pt x="2031" y="4349"/>
                    <a:pt x="2199" y="4349"/>
                  </a:cubicBezTo>
                  <a:cubicBezTo>
                    <a:pt x="2824" y="4349"/>
                    <a:pt x="3463" y="4073"/>
                    <a:pt x="3936" y="3653"/>
                  </a:cubicBezTo>
                  <a:cubicBezTo>
                    <a:pt x="4270" y="3319"/>
                    <a:pt x="4570" y="2885"/>
                    <a:pt x="4637" y="2418"/>
                  </a:cubicBezTo>
                  <a:cubicBezTo>
                    <a:pt x="4835" y="1197"/>
                    <a:pt x="3681" y="1"/>
                    <a:pt x="246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0" name="Google Shape;2300;p37"/>
            <p:cNvSpPr/>
            <p:nvPr/>
          </p:nvSpPr>
          <p:spPr>
            <a:xfrm>
              <a:off x="2270125" y="4101050"/>
              <a:ext cx="120875" cy="109000"/>
            </a:xfrm>
            <a:custGeom>
              <a:avLst/>
              <a:gdLst/>
              <a:ahLst/>
              <a:cxnLst/>
              <a:rect l="l" t="t" r="r" b="b"/>
              <a:pathLst>
                <a:path w="4835" h="4360" extrusionOk="0">
                  <a:moveTo>
                    <a:pt x="2490" y="0"/>
                  </a:moveTo>
                  <a:cubicBezTo>
                    <a:pt x="2271" y="0"/>
                    <a:pt x="2050" y="40"/>
                    <a:pt x="1835" y="127"/>
                  </a:cubicBezTo>
                  <a:cubicBezTo>
                    <a:pt x="834" y="494"/>
                    <a:pt x="1" y="1528"/>
                    <a:pt x="167" y="2629"/>
                  </a:cubicBezTo>
                  <a:cubicBezTo>
                    <a:pt x="301" y="3429"/>
                    <a:pt x="935" y="4097"/>
                    <a:pt x="1702" y="4297"/>
                  </a:cubicBezTo>
                  <a:cubicBezTo>
                    <a:pt x="1864" y="4339"/>
                    <a:pt x="2030" y="4359"/>
                    <a:pt x="2196" y="4359"/>
                  </a:cubicBezTo>
                  <a:cubicBezTo>
                    <a:pt x="2812" y="4359"/>
                    <a:pt x="3430" y="4083"/>
                    <a:pt x="3903" y="3663"/>
                  </a:cubicBezTo>
                  <a:cubicBezTo>
                    <a:pt x="4270" y="3329"/>
                    <a:pt x="4537" y="2896"/>
                    <a:pt x="4637" y="2395"/>
                  </a:cubicBezTo>
                  <a:cubicBezTo>
                    <a:pt x="4835" y="1210"/>
                    <a:pt x="3694" y="0"/>
                    <a:pt x="24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1" name="Google Shape;2301;p37"/>
            <p:cNvSpPr/>
            <p:nvPr/>
          </p:nvSpPr>
          <p:spPr>
            <a:xfrm>
              <a:off x="2421075" y="4037600"/>
              <a:ext cx="120850" cy="108725"/>
            </a:xfrm>
            <a:custGeom>
              <a:avLst/>
              <a:gdLst/>
              <a:ahLst/>
              <a:cxnLst/>
              <a:rect l="l" t="t" r="r" b="b"/>
              <a:pathLst>
                <a:path w="4834" h="4349" extrusionOk="0">
                  <a:moveTo>
                    <a:pt x="2500" y="1"/>
                  </a:moveTo>
                  <a:cubicBezTo>
                    <a:pt x="2278" y="1"/>
                    <a:pt x="2053" y="41"/>
                    <a:pt x="1835" y="130"/>
                  </a:cubicBezTo>
                  <a:cubicBezTo>
                    <a:pt x="834" y="497"/>
                    <a:pt x="0" y="1531"/>
                    <a:pt x="167" y="2632"/>
                  </a:cubicBezTo>
                  <a:cubicBezTo>
                    <a:pt x="300" y="3399"/>
                    <a:pt x="934" y="4099"/>
                    <a:pt x="1668" y="4300"/>
                  </a:cubicBezTo>
                  <a:cubicBezTo>
                    <a:pt x="1827" y="4333"/>
                    <a:pt x="1987" y="4349"/>
                    <a:pt x="2146" y="4349"/>
                  </a:cubicBezTo>
                  <a:cubicBezTo>
                    <a:pt x="2790" y="4349"/>
                    <a:pt x="3422" y="4087"/>
                    <a:pt x="3903" y="3632"/>
                  </a:cubicBezTo>
                  <a:cubicBezTo>
                    <a:pt x="4270" y="3332"/>
                    <a:pt x="4537" y="2899"/>
                    <a:pt x="4637" y="2398"/>
                  </a:cubicBezTo>
                  <a:cubicBezTo>
                    <a:pt x="4834" y="1188"/>
                    <a:pt x="3700" y="1"/>
                    <a:pt x="250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2" name="Google Shape;2302;p37"/>
            <p:cNvSpPr/>
            <p:nvPr/>
          </p:nvSpPr>
          <p:spPr>
            <a:xfrm>
              <a:off x="2567850" y="4107975"/>
              <a:ext cx="120075" cy="108725"/>
            </a:xfrm>
            <a:custGeom>
              <a:avLst/>
              <a:gdLst/>
              <a:ahLst/>
              <a:cxnLst/>
              <a:rect l="l" t="t" r="r" b="b"/>
              <a:pathLst>
                <a:path w="4803" h="4349" extrusionOk="0">
                  <a:moveTo>
                    <a:pt x="2435" y="1"/>
                  </a:moveTo>
                  <a:cubicBezTo>
                    <a:pt x="2223" y="1"/>
                    <a:pt x="2010" y="37"/>
                    <a:pt x="1801" y="117"/>
                  </a:cubicBezTo>
                  <a:cubicBezTo>
                    <a:pt x="834" y="517"/>
                    <a:pt x="0" y="1551"/>
                    <a:pt x="167" y="2652"/>
                  </a:cubicBezTo>
                  <a:cubicBezTo>
                    <a:pt x="300" y="3419"/>
                    <a:pt x="901" y="4086"/>
                    <a:pt x="1668" y="4287"/>
                  </a:cubicBezTo>
                  <a:cubicBezTo>
                    <a:pt x="1831" y="4329"/>
                    <a:pt x="1998" y="4349"/>
                    <a:pt x="2166" y="4349"/>
                  </a:cubicBezTo>
                  <a:cubicBezTo>
                    <a:pt x="2791" y="4349"/>
                    <a:pt x="3430" y="4073"/>
                    <a:pt x="3903" y="3653"/>
                  </a:cubicBezTo>
                  <a:cubicBezTo>
                    <a:pt x="4236" y="3319"/>
                    <a:pt x="4537" y="2886"/>
                    <a:pt x="4603" y="2419"/>
                  </a:cubicBezTo>
                  <a:cubicBezTo>
                    <a:pt x="4802" y="1198"/>
                    <a:pt x="3647" y="1"/>
                    <a:pt x="243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303" name="Google Shape;2303;p37"/>
          <p:cNvGrpSpPr/>
          <p:nvPr/>
        </p:nvGrpSpPr>
        <p:grpSpPr>
          <a:xfrm>
            <a:off x="10991667" y="5581167"/>
            <a:ext cx="1139733" cy="1279867"/>
            <a:chOff x="5236400" y="548325"/>
            <a:chExt cx="854800" cy="959900"/>
          </a:xfrm>
        </p:grpSpPr>
        <p:sp>
          <p:nvSpPr>
            <p:cNvPr id="2304" name="Google Shape;2304;p37"/>
            <p:cNvSpPr/>
            <p:nvPr/>
          </p:nvSpPr>
          <p:spPr>
            <a:xfrm>
              <a:off x="5275600" y="548325"/>
              <a:ext cx="815600" cy="959900"/>
            </a:xfrm>
            <a:custGeom>
              <a:avLst/>
              <a:gdLst/>
              <a:ahLst/>
              <a:cxnLst/>
              <a:rect l="l" t="t" r="r" b="b"/>
              <a:pathLst>
                <a:path w="32624" h="38396" extrusionOk="0">
                  <a:moveTo>
                    <a:pt x="3603" y="1"/>
                  </a:moveTo>
                  <a:lnTo>
                    <a:pt x="1" y="35460"/>
                  </a:lnTo>
                  <a:lnTo>
                    <a:pt x="29055" y="38395"/>
                  </a:lnTo>
                  <a:lnTo>
                    <a:pt x="32624" y="2936"/>
                  </a:lnTo>
                  <a:lnTo>
                    <a:pt x="360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5" name="Google Shape;2305;p37"/>
            <p:cNvSpPr/>
            <p:nvPr/>
          </p:nvSpPr>
          <p:spPr>
            <a:xfrm>
              <a:off x="5275600" y="548325"/>
              <a:ext cx="219350" cy="899850"/>
            </a:xfrm>
            <a:custGeom>
              <a:avLst/>
              <a:gdLst/>
              <a:ahLst/>
              <a:cxnLst/>
              <a:rect l="l" t="t" r="r" b="b"/>
              <a:pathLst>
                <a:path w="8774" h="35994" extrusionOk="0">
                  <a:moveTo>
                    <a:pt x="3603" y="1"/>
                  </a:moveTo>
                  <a:lnTo>
                    <a:pt x="1" y="35460"/>
                  </a:lnTo>
                  <a:lnTo>
                    <a:pt x="5171" y="35993"/>
                  </a:lnTo>
                  <a:lnTo>
                    <a:pt x="8774" y="501"/>
                  </a:lnTo>
                  <a:lnTo>
                    <a:pt x="360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6" name="Google Shape;2306;p37"/>
            <p:cNvSpPr/>
            <p:nvPr/>
          </p:nvSpPr>
          <p:spPr>
            <a:xfrm>
              <a:off x="5306450" y="624975"/>
              <a:ext cx="127625" cy="46050"/>
            </a:xfrm>
            <a:custGeom>
              <a:avLst/>
              <a:gdLst/>
              <a:ahLst/>
              <a:cxnLst/>
              <a:rect l="l" t="t" r="r" b="b"/>
              <a:pathLst>
                <a:path w="5105" h="1842" extrusionOk="0">
                  <a:moveTo>
                    <a:pt x="734" y="1"/>
                  </a:moveTo>
                  <a:cubicBezTo>
                    <a:pt x="364" y="1"/>
                    <a:pt x="66" y="258"/>
                    <a:pt x="34" y="604"/>
                  </a:cubicBezTo>
                  <a:lnTo>
                    <a:pt x="34" y="704"/>
                  </a:lnTo>
                  <a:cubicBezTo>
                    <a:pt x="1" y="1071"/>
                    <a:pt x="268" y="1405"/>
                    <a:pt x="635" y="1438"/>
                  </a:cubicBezTo>
                  <a:lnTo>
                    <a:pt x="4304" y="1838"/>
                  </a:lnTo>
                  <a:cubicBezTo>
                    <a:pt x="4327" y="1840"/>
                    <a:pt x="4349" y="1841"/>
                    <a:pt x="4371" y="1841"/>
                  </a:cubicBezTo>
                  <a:cubicBezTo>
                    <a:pt x="4741" y="1841"/>
                    <a:pt x="5040" y="1582"/>
                    <a:pt x="5071" y="1205"/>
                  </a:cubicBezTo>
                  <a:lnTo>
                    <a:pt x="5071" y="1138"/>
                  </a:lnTo>
                  <a:cubicBezTo>
                    <a:pt x="5105" y="738"/>
                    <a:pt x="4838" y="404"/>
                    <a:pt x="4471" y="371"/>
                  </a:cubicBezTo>
                  <a:lnTo>
                    <a:pt x="801" y="4"/>
                  </a:lnTo>
                  <a:cubicBezTo>
                    <a:pt x="779" y="2"/>
                    <a:pt x="756" y="1"/>
                    <a:pt x="7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7" name="Google Shape;2307;p37"/>
            <p:cNvSpPr/>
            <p:nvPr/>
          </p:nvSpPr>
          <p:spPr>
            <a:xfrm>
              <a:off x="5297275" y="711550"/>
              <a:ext cx="128450" cy="45350"/>
            </a:xfrm>
            <a:custGeom>
              <a:avLst/>
              <a:gdLst/>
              <a:ahLst/>
              <a:cxnLst/>
              <a:rect l="l" t="t" r="r" b="b"/>
              <a:pathLst>
                <a:path w="5138" h="1814" extrusionOk="0">
                  <a:moveTo>
                    <a:pt x="699" y="1"/>
                  </a:moveTo>
                  <a:cubicBezTo>
                    <a:pt x="374" y="1"/>
                    <a:pt x="98" y="278"/>
                    <a:pt x="68" y="610"/>
                  </a:cubicBezTo>
                  <a:lnTo>
                    <a:pt x="68" y="677"/>
                  </a:lnTo>
                  <a:cubicBezTo>
                    <a:pt x="1" y="1077"/>
                    <a:pt x="301" y="1411"/>
                    <a:pt x="668" y="1444"/>
                  </a:cubicBezTo>
                  <a:lnTo>
                    <a:pt x="4337" y="1811"/>
                  </a:lnTo>
                  <a:cubicBezTo>
                    <a:pt x="4358" y="1813"/>
                    <a:pt x="4379" y="1814"/>
                    <a:pt x="4399" y="1814"/>
                  </a:cubicBezTo>
                  <a:cubicBezTo>
                    <a:pt x="4741" y="1814"/>
                    <a:pt x="5040" y="1557"/>
                    <a:pt x="5071" y="1211"/>
                  </a:cubicBezTo>
                  <a:lnTo>
                    <a:pt x="5071" y="1111"/>
                  </a:lnTo>
                  <a:cubicBezTo>
                    <a:pt x="5138" y="744"/>
                    <a:pt x="4838" y="410"/>
                    <a:pt x="4471" y="377"/>
                  </a:cubicBezTo>
                  <a:lnTo>
                    <a:pt x="802" y="10"/>
                  </a:lnTo>
                  <a:cubicBezTo>
                    <a:pt x="767" y="4"/>
                    <a:pt x="732" y="1"/>
                    <a:pt x="6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8" name="Google Shape;2308;p37"/>
            <p:cNvSpPr/>
            <p:nvPr/>
          </p:nvSpPr>
          <p:spPr>
            <a:xfrm>
              <a:off x="5288950" y="797600"/>
              <a:ext cx="127625" cy="45375"/>
            </a:xfrm>
            <a:custGeom>
              <a:avLst/>
              <a:gdLst/>
              <a:ahLst/>
              <a:cxnLst/>
              <a:rect l="l" t="t" r="r" b="b"/>
              <a:pathLst>
                <a:path w="5105" h="1815" extrusionOk="0">
                  <a:moveTo>
                    <a:pt x="739" y="1"/>
                  </a:moveTo>
                  <a:cubicBezTo>
                    <a:pt x="397" y="1"/>
                    <a:pt x="97" y="258"/>
                    <a:pt x="34" y="604"/>
                  </a:cubicBezTo>
                  <a:lnTo>
                    <a:pt x="34" y="704"/>
                  </a:lnTo>
                  <a:cubicBezTo>
                    <a:pt x="0" y="1071"/>
                    <a:pt x="267" y="1405"/>
                    <a:pt x="634" y="1438"/>
                  </a:cubicBezTo>
                  <a:lnTo>
                    <a:pt x="4303" y="1805"/>
                  </a:lnTo>
                  <a:cubicBezTo>
                    <a:pt x="4341" y="1811"/>
                    <a:pt x="4379" y="1814"/>
                    <a:pt x="4415" y="1814"/>
                  </a:cubicBezTo>
                  <a:cubicBezTo>
                    <a:pt x="4764" y="1814"/>
                    <a:pt x="5041" y="1537"/>
                    <a:pt x="5071" y="1205"/>
                  </a:cubicBezTo>
                  <a:lnTo>
                    <a:pt x="5071" y="1138"/>
                  </a:lnTo>
                  <a:cubicBezTo>
                    <a:pt x="5104" y="738"/>
                    <a:pt x="4837" y="404"/>
                    <a:pt x="4470" y="371"/>
                  </a:cubicBezTo>
                  <a:lnTo>
                    <a:pt x="801" y="4"/>
                  </a:lnTo>
                  <a:cubicBezTo>
                    <a:pt x="780" y="2"/>
                    <a:pt x="760" y="1"/>
                    <a:pt x="7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9" name="Google Shape;2309;p37"/>
            <p:cNvSpPr/>
            <p:nvPr/>
          </p:nvSpPr>
          <p:spPr>
            <a:xfrm>
              <a:off x="5280600" y="883500"/>
              <a:ext cx="127625" cy="46025"/>
            </a:xfrm>
            <a:custGeom>
              <a:avLst/>
              <a:gdLst/>
              <a:ahLst/>
              <a:cxnLst/>
              <a:rect l="l" t="t" r="r" b="b"/>
              <a:pathLst>
                <a:path w="5105" h="1841" extrusionOk="0">
                  <a:moveTo>
                    <a:pt x="706" y="1"/>
                  </a:moveTo>
                  <a:cubicBezTo>
                    <a:pt x="364" y="1"/>
                    <a:pt x="66" y="260"/>
                    <a:pt x="34" y="637"/>
                  </a:cubicBezTo>
                  <a:lnTo>
                    <a:pt x="34" y="704"/>
                  </a:lnTo>
                  <a:cubicBezTo>
                    <a:pt x="1" y="1104"/>
                    <a:pt x="268" y="1438"/>
                    <a:pt x="635" y="1471"/>
                  </a:cubicBezTo>
                  <a:lnTo>
                    <a:pt x="4304" y="1838"/>
                  </a:lnTo>
                  <a:cubicBezTo>
                    <a:pt x="4325" y="1840"/>
                    <a:pt x="4345" y="1841"/>
                    <a:pt x="4366" y="1841"/>
                  </a:cubicBezTo>
                  <a:cubicBezTo>
                    <a:pt x="4708" y="1841"/>
                    <a:pt x="5006" y="1584"/>
                    <a:pt x="5038" y="1238"/>
                  </a:cubicBezTo>
                  <a:lnTo>
                    <a:pt x="5071" y="1138"/>
                  </a:lnTo>
                  <a:cubicBezTo>
                    <a:pt x="5104" y="771"/>
                    <a:pt x="4804" y="437"/>
                    <a:pt x="4437" y="404"/>
                  </a:cubicBezTo>
                  <a:lnTo>
                    <a:pt x="768" y="3"/>
                  </a:lnTo>
                  <a:cubicBezTo>
                    <a:pt x="747" y="2"/>
                    <a:pt x="727" y="1"/>
                    <a:pt x="7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0" name="Google Shape;2310;p37"/>
            <p:cNvSpPr/>
            <p:nvPr/>
          </p:nvSpPr>
          <p:spPr>
            <a:xfrm>
              <a:off x="5271425" y="970225"/>
              <a:ext cx="127625" cy="45200"/>
            </a:xfrm>
            <a:custGeom>
              <a:avLst/>
              <a:gdLst/>
              <a:ahLst/>
              <a:cxnLst/>
              <a:rect l="l" t="t" r="r" b="b"/>
              <a:pathLst>
                <a:path w="5105" h="1808" extrusionOk="0">
                  <a:moveTo>
                    <a:pt x="740" y="1"/>
                  </a:moveTo>
                  <a:cubicBezTo>
                    <a:pt x="398" y="1"/>
                    <a:pt x="97" y="258"/>
                    <a:pt x="34" y="604"/>
                  </a:cubicBezTo>
                  <a:lnTo>
                    <a:pt x="34" y="704"/>
                  </a:lnTo>
                  <a:cubicBezTo>
                    <a:pt x="1" y="1071"/>
                    <a:pt x="268" y="1405"/>
                    <a:pt x="635" y="1438"/>
                  </a:cubicBezTo>
                  <a:lnTo>
                    <a:pt x="4304" y="1805"/>
                  </a:lnTo>
                  <a:cubicBezTo>
                    <a:pt x="4327" y="1807"/>
                    <a:pt x="4349" y="1808"/>
                    <a:pt x="4371" y="1808"/>
                  </a:cubicBezTo>
                  <a:cubicBezTo>
                    <a:pt x="4741" y="1808"/>
                    <a:pt x="5040" y="1551"/>
                    <a:pt x="5071" y="1204"/>
                  </a:cubicBezTo>
                  <a:lnTo>
                    <a:pt x="5071" y="1104"/>
                  </a:lnTo>
                  <a:cubicBezTo>
                    <a:pt x="5105" y="737"/>
                    <a:pt x="4838" y="404"/>
                    <a:pt x="4471" y="371"/>
                  </a:cubicBezTo>
                  <a:lnTo>
                    <a:pt x="801" y="4"/>
                  </a:lnTo>
                  <a:cubicBezTo>
                    <a:pt x="781" y="2"/>
                    <a:pt x="760" y="1"/>
                    <a:pt x="7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1" name="Google Shape;2311;p37"/>
            <p:cNvSpPr/>
            <p:nvPr/>
          </p:nvSpPr>
          <p:spPr>
            <a:xfrm>
              <a:off x="5263100" y="1056125"/>
              <a:ext cx="127600" cy="46025"/>
            </a:xfrm>
            <a:custGeom>
              <a:avLst/>
              <a:gdLst/>
              <a:ahLst/>
              <a:cxnLst/>
              <a:rect l="l" t="t" r="r" b="b"/>
              <a:pathLst>
                <a:path w="5104" h="1841" extrusionOk="0">
                  <a:moveTo>
                    <a:pt x="706" y="1"/>
                  </a:moveTo>
                  <a:cubicBezTo>
                    <a:pt x="364" y="1"/>
                    <a:pt x="65" y="260"/>
                    <a:pt x="34" y="637"/>
                  </a:cubicBezTo>
                  <a:lnTo>
                    <a:pt x="34" y="704"/>
                  </a:lnTo>
                  <a:cubicBezTo>
                    <a:pt x="0" y="1071"/>
                    <a:pt x="267" y="1404"/>
                    <a:pt x="634" y="1471"/>
                  </a:cubicBezTo>
                  <a:lnTo>
                    <a:pt x="4303" y="1838"/>
                  </a:lnTo>
                  <a:cubicBezTo>
                    <a:pt x="4324" y="1840"/>
                    <a:pt x="4345" y="1841"/>
                    <a:pt x="4365" y="1841"/>
                  </a:cubicBezTo>
                  <a:cubicBezTo>
                    <a:pt x="4707" y="1841"/>
                    <a:pt x="5006" y="1582"/>
                    <a:pt x="5037" y="1204"/>
                  </a:cubicBezTo>
                  <a:lnTo>
                    <a:pt x="5071" y="1138"/>
                  </a:lnTo>
                  <a:cubicBezTo>
                    <a:pt x="5104" y="771"/>
                    <a:pt x="4837" y="437"/>
                    <a:pt x="4437" y="370"/>
                  </a:cubicBezTo>
                  <a:lnTo>
                    <a:pt x="768" y="3"/>
                  </a:lnTo>
                  <a:cubicBezTo>
                    <a:pt x="747" y="2"/>
                    <a:pt x="726" y="1"/>
                    <a:pt x="7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2" name="Google Shape;2312;p37"/>
            <p:cNvSpPr/>
            <p:nvPr/>
          </p:nvSpPr>
          <p:spPr>
            <a:xfrm>
              <a:off x="5253925" y="1142850"/>
              <a:ext cx="127625" cy="45200"/>
            </a:xfrm>
            <a:custGeom>
              <a:avLst/>
              <a:gdLst/>
              <a:ahLst/>
              <a:cxnLst/>
              <a:rect l="l" t="t" r="r" b="b"/>
              <a:pathLst>
                <a:path w="5105" h="1808" extrusionOk="0">
                  <a:moveTo>
                    <a:pt x="739" y="1"/>
                  </a:moveTo>
                  <a:cubicBezTo>
                    <a:pt x="397" y="1"/>
                    <a:pt x="97" y="258"/>
                    <a:pt x="34" y="604"/>
                  </a:cubicBezTo>
                  <a:lnTo>
                    <a:pt x="34" y="704"/>
                  </a:lnTo>
                  <a:cubicBezTo>
                    <a:pt x="0" y="1071"/>
                    <a:pt x="267" y="1405"/>
                    <a:pt x="668" y="1438"/>
                  </a:cubicBezTo>
                  <a:lnTo>
                    <a:pt x="4303" y="1805"/>
                  </a:lnTo>
                  <a:cubicBezTo>
                    <a:pt x="4326" y="1807"/>
                    <a:pt x="4349" y="1808"/>
                    <a:pt x="4371" y="1808"/>
                  </a:cubicBezTo>
                  <a:cubicBezTo>
                    <a:pt x="4741" y="1808"/>
                    <a:pt x="5039" y="1551"/>
                    <a:pt x="5071" y="1204"/>
                  </a:cubicBezTo>
                  <a:lnTo>
                    <a:pt x="5071" y="1104"/>
                  </a:lnTo>
                  <a:cubicBezTo>
                    <a:pt x="5104" y="737"/>
                    <a:pt x="4837" y="404"/>
                    <a:pt x="4470" y="371"/>
                  </a:cubicBezTo>
                  <a:lnTo>
                    <a:pt x="801" y="4"/>
                  </a:lnTo>
                  <a:cubicBezTo>
                    <a:pt x="780" y="2"/>
                    <a:pt x="760" y="1"/>
                    <a:pt x="7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3" name="Google Shape;2313;p37"/>
            <p:cNvSpPr/>
            <p:nvPr/>
          </p:nvSpPr>
          <p:spPr>
            <a:xfrm>
              <a:off x="5245575" y="1228750"/>
              <a:ext cx="127625" cy="46025"/>
            </a:xfrm>
            <a:custGeom>
              <a:avLst/>
              <a:gdLst/>
              <a:ahLst/>
              <a:cxnLst/>
              <a:rect l="l" t="t" r="r" b="b"/>
              <a:pathLst>
                <a:path w="5105" h="1841" extrusionOk="0">
                  <a:moveTo>
                    <a:pt x="706" y="1"/>
                  </a:moveTo>
                  <a:cubicBezTo>
                    <a:pt x="364" y="1"/>
                    <a:pt x="66" y="258"/>
                    <a:pt x="34" y="604"/>
                  </a:cubicBezTo>
                  <a:lnTo>
                    <a:pt x="34" y="704"/>
                  </a:lnTo>
                  <a:cubicBezTo>
                    <a:pt x="1" y="1071"/>
                    <a:pt x="268" y="1404"/>
                    <a:pt x="635" y="1438"/>
                  </a:cubicBezTo>
                  <a:lnTo>
                    <a:pt x="4304" y="1838"/>
                  </a:lnTo>
                  <a:cubicBezTo>
                    <a:pt x="4325" y="1840"/>
                    <a:pt x="4345" y="1841"/>
                    <a:pt x="4366" y="1841"/>
                  </a:cubicBezTo>
                  <a:cubicBezTo>
                    <a:pt x="4708" y="1841"/>
                    <a:pt x="5006" y="1582"/>
                    <a:pt x="5038" y="1204"/>
                  </a:cubicBezTo>
                  <a:lnTo>
                    <a:pt x="5071" y="1138"/>
                  </a:lnTo>
                  <a:cubicBezTo>
                    <a:pt x="5104" y="737"/>
                    <a:pt x="4838" y="404"/>
                    <a:pt x="4437" y="370"/>
                  </a:cubicBezTo>
                  <a:lnTo>
                    <a:pt x="768" y="3"/>
                  </a:lnTo>
                  <a:cubicBezTo>
                    <a:pt x="747" y="1"/>
                    <a:pt x="727" y="1"/>
                    <a:pt x="7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4" name="Google Shape;2314;p37"/>
            <p:cNvSpPr/>
            <p:nvPr/>
          </p:nvSpPr>
          <p:spPr>
            <a:xfrm>
              <a:off x="5236400" y="1315325"/>
              <a:ext cx="127625" cy="45350"/>
            </a:xfrm>
            <a:custGeom>
              <a:avLst/>
              <a:gdLst/>
              <a:ahLst/>
              <a:cxnLst/>
              <a:rect l="l" t="t" r="r" b="b"/>
              <a:pathLst>
                <a:path w="5105" h="1814" extrusionOk="0">
                  <a:moveTo>
                    <a:pt x="699" y="0"/>
                  </a:moveTo>
                  <a:cubicBezTo>
                    <a:pt x="374" y="0"/>
                    <a:pt x="98" y="278"/>
                    <a:pt x="68" y="610"/>
                  </a:cubicBezTo>
                  <a:lnTo>
                    <a:pt x="34" y="677"/>
                  </a:lnTo>
                  <a:cubicBezTo>
                    <a:pt x="1" y="1077"/>
                    <a:pt x="268" y="1411"/>
                    <a:pt x="668" y="1444"/>
                  </a:cubicBezTo>
                  <a:lnTo>
                    <a:pt x="4304" y="1811"/>
                  </a:lnTo>
                  <a:cubicBezTo>
                    <a:pt x="4327" y="1813"/>
                    <a:pt x="4349" y="1814"/>
                    <a:pt x="4371" y="1814"/>
                  </a:cubicBezTo>
                  <a:cubicBezTo>
                    <a:pt x="4741" y="1814"/>
                    <a:pt x="5040" y="1557"/>
                    <a:pt x="5071" y="1210"/>
                  </a:cubicBezTo>
                  <a:lnTo>
                    <a:pt x="5071" y="1110"/>
                  </a:lnTo>
                  <a:cubicBezTo>
                    <a:pt x="5105" y="743"/>
                    <a:pt x="4838" y="410"/>
                    <a:pt x="4471" y="376"/>
                  </a:cubicBezTo>
                  <a:lnTo>
                    <a:pt x="801" y="10"/>
                  </a:lnTo>
                  <a:cubicBezTo>
                    <a:pt x="767" y="3"/>
                    <a:pt x="732" y="0"/>
                    <a:pt x="6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5" name="Google Shape;2315;p37"/>
            <p:cNvSpPr/>
            <p:nvPr/>
          </p:nvSpPr>
          <p:spPr>
            <a:xfrm>
              <a:off x="5898550" y="610875"/>
              <a:ext cx="132625" cy="890675"/>
            </a:xfrm>
            <a:custGeom>
              <a:avLst/>
              <a:gdLst/>
              <a:ahLst/>
              <a:cxnLst/>
              <a:rect l="l" t="t" r="r" b="b"/>
              <a:pathLst>
                <a:path w="5305" h="35627" extrusionOk="0">
                  <a:moveTo>
                    <a:pt x="3603" y="1"/>
                  </a:moveTo>
                  <a:lnTo>
                    <a:pt x="1" y="35459"/>
                  </a:lnTo>
                  <a:lnTo>
                    <a:pt x="1702" y="35626"/>
                  </a:lnTo>
                  <a:lnTo>
                    <a:pt x="5304" y="167"/>
                  </a:lnTo>
                  <a:lnTo>
                    <a:pt x="360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6" name="Google Shape;2316;p37"/>
            <p:cNvSpPr/>
            <p:nvPr/>
          </p:nvSpPr>
          <p:spPr>
            <a:xfrm>
              <a:off x="5659200" y="1306375"/>
              <a:ext cx="191000" cy="97600"/>
            </a:xfrm>
            <a:custGeom>
              <a:avLst/>
              <a:gdLst/>
              <a:ahLst/>
              <a:cxnLst/>
              <a:rect l="l" t="t" r="r" b="b"/>
              <a:pathLst>
                <a:path w="7640" h="3904" extrusionOk="0">
                  <a:moveTo>
                    <a:pt x="335" y="1"/>
                  </a:moveTo>
                  <a:lnTo>
                    <a:pt x="1" y="3136"/>
                  </a:lnTo>
                  <a:lnTo>
                    <a:pt x="7306" y="3903"/>
                  </a:lnTo>
                  <a:lnTo>
                    <a:pt x="7640" y="734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317" name="Google Shape;2317;p37"/>
          <p:cNvGrpSpPr/>
          <p:nvPr/>
        </p:nvGrpSpPr>
        <p:grpSpPr>
          <a:xfrm rot="7134753" flipH="1">
            <a:off x="10213238" y="6329739"/>
            <a:ext cx="965341" cy="142576"/>
            <a:chOff x="3942975" y="4527025"/>
            <a:chExt cx="988250" cy="145950"/>
          </a:xfrm>
        </p:grpSpPr>
        <p:sp>
          <p:nvSpPr>
            <p:cNvPr id="2318" name="Google Shape;2318;p37"/>
            <p:cNvSpPr/>
            <p:nvPr/>
          </p:nvSpPr>
          <p:spPr>
            <a:xfrm>
              <a:off x="4607625" y="4527025"/>
              <a:ext cx="323600" cy="145950"/>
            </a:xfrm>
            <a:custGeom>
              <a:avLst/>
              <a:gdLst/>
              <a:ahLst/>
              <a:cxnLst/>
              <a:rect l="l" t="t" r="r" b="b"/>
              <a:pathLst>
                <a:path w="12944" h="5838" extrusionOk="0">
                  <a:moveTo>
                    <a:pt x="1969" y="0"/>
                  </a:moveTo>
                  <a:cubicBezTo>
                    <a:pt x="868" y="0"/>
                    <a:pt x="1" y="901"/>
                    <a:pt x="1" y="2002"/>
                  </a:cubicBezTo>
                  <a:lnTo>
                    <a:pt x="10942" y="5838"/>
                  </a:lnTo>
                  <a:lnTo>
                    <a:pt x="12943" y="5838"/>
                  </a:lnTo>
                  <a:lnTo>
                    <a:pt x="129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9" name="Google Shape;2319;p37"/>
            <p:cNvSpPr/>
            <p:nvPr/>
          </p:nvSpPr>
          <p:spPr>
            <a:xfrm>
              <a:off x="3942975" y="4556200"/>
              <a:ext cx="967400" cy="116775"/>
            </a:xfrm>
            <a:custGeom>
              <a:avLst/>
              <a:gdLst/>
              <a:ahLst/>
              <a:cxnLst/>
              <a:rect l="l" t="t" r="r" b="b"/>
              <a:pathLst>
                <a:path w="38696" h="4671" extrusionOk="0">
                  <a:moveTo>
                    <a:pt x="38662" y="1"/>
                  </a:moveTo>
                  <a:lnTo>
                    <a:pt x="4204" y="101"/>
                  </a:lnTo>
                  <a:lnTo>
                    <a:pt x="2236" y="1168"/>
                  </a:lnTo>
                  <a:lnTo>
                    <a:pt x="1335" y="1635"/>
                  </a:lnTo>
                  <a:lnTo>
                    <a:pt x="1" y="2402"/>
                  </a:lnTo>
                  <a:lnTo>
                    <a:pt x="1469" y="3203"/>
                  </a:lnTo>
                  <a:lnTo>
                    <a:pt x="2236" y="3603"/>
                  </a:lnTo>
                  <a:lnTo>
                    <a:pt x="4204" y="4671"/>
                  </a:lnTo>
                  <a:lnTo>
                    <a:pt x="38695" y="4571"/>
                  </a:lnTo>
                  <a:lnTo>
                    <a:pt x="3866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0" name="Google Shape;2320;p37"/>
            <p:cNvSpPr/>
            <p:nvPr/>
          </p:nvSpPr>
          <p:spPr>
            <a:xfrm>
              <a:off x="4116450" y="4556200"/>
              <a:ext cx="20875" cy="115950"/>
            </a:xfrm>
            <a:custGeom>
              <a:avLst/>
              <a:gdLst/>
              <a:ahLst/>
              <a:cxnLst/>
              <a:rect l="l" t="t" r="r" b="b"/>
              <a:pathLst>
                <a:path w="835" h="4638" extrusionOk="0">
                  <a:moveTo>
                    <a:pt x="0" y="1"/>
                  </a:moveTo>
                  <a:lnTo>
                    <a:pt x="0" y="4637"/>
                  </a:lnTo>
                  <a:lnTo>
                    <a:pt x="834" y="4637"/>
                  </a:lnTo>
                  <a:lnTo>
                    <a:pt x="83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5872405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2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22" name="Google Shape;2322;p38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2323" name="Google Shape;2323;p38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4" name="Google Shape;2324;p38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5" name="Google Shape;2325;p38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6" name="Google Shape;2326;p38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7" name="Google Shape;2327;p38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8" name="Google Shape;2328;p38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9" name="Google Shape;2329;p38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0" name="Google Shape;2330;p38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1" name="Google Shape;2331;p38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2" name="Google Shape;2332;p38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3" name="Google Shape;2333;p38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4" name="Google Shape;2334;p38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5" name="Google Shape;2335;p38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6" name="Google Shape;2336;p38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7" name="Google Shape;2337;p38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8" name="Google Shape;2338;p38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9" name="Google Shape;2339;p38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0" name="Google Shape;2340;p38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1" name="Google Shape;2341;p38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2" name="Google Shape;2342;p38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3" name="Google Shape;2343;p38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4" name="Google Shape;2344;p38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5" name="Google Shape;2345;p38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6" name="Google Shape;2346;p38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347" name="Google Shape;2347;p38"/>
          <p:cNvGrpSpPr/>
          <p:nvPr/>
        </p:nvGrpSpPr>
        <p:grpSpPr>
          <a:xfrm>
            <a:off x="10291639" y="733605"/>
            <a:ext cx="993895" cy="1387499"/>
            <a:chOff x="7718729" y="550204"/>
            <a:chExt cx="745421" cy="1040624"/>
          </a:xfrm>
        </p:grpSpPr>
        <p:sp>
          <p:nvSpPr>
            <p:cNvPr id="2348" name="Google Shape;2348;p38"/>
            <p:cNvSpPr/>
            <p:nvPr/>
          </p:nvSpPr>
          <p:spPr>
            <a:xfrm>
              <a:off x="7918047" y="706067"/>
              <a:ext cx="510481" cy="688586"/>
            </a:xfrm>
            <a:custGeom>
              <a:avLst/>
              <a:gdLst/>
              <a:ahLst/>
              <a:cxnLst/>
              <a:rect l="l" t="t" r="r" b="b"/>
              <a:pathLst>
                <a:path w="19278" h="26004" extrusionOk="0">
                  <a:moveTo>
                    <a:pt x="3563" y="1"/>
                  </a:moveTo>
                  <a:lnTo>
                    <a:pt x="0" y="2384"/>
                  </a:lnTo>
                  <a:lnTo>
                    <a:pt x="15691" y="26003"/>
                  </a:lnTo>
                  <a:lnTo>
                    <a:pt x="19278" y="23620"/>
                  </a:lnTo>
                  <a:lnTo>
                    <a:pt x="3563" y="1"/>
                  </a:lnTo>
                  <a:close/>
                </a:path>
              </a:pathLst>
            </a:custGeom>
            <a:solidFill>
              <a:srgbClr val="EFE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9" name="Google Shape;2349;p38"/>
            <p:cNvSpPr/>
            <p:nvPr/>
          </p:nvSpPr>
          <p:spPr>
            <a:xfrm>
              <a:off x="7823062" y="769197"/>
              <a:ext cx="510508" cy="688559"/>
            </a:xfrm>
            <a:custGeom>
              <a:avLst/>
              <a:gdLst/>
              <a:ahLst/>
              <a:cxnLst/>
              <a:rect l="l" t="t" r="r" b="b"/>
              <a:pathLst>
                <a:path w="19279" h="26003" extrusionOk="0">
                  <a:moveTo>
                    <a:pt x="3587" y="0"/>
                  </a:moveTo>
                  <a:lnTo>
                    <a:pt x="1" y="2383"/>
                  </a:lnTo>
                  <a:lnTo>
                    <a:pt x="15715" y="26002"/>
                  </a:lnTo>
                  <a:lnTo>
                    <a:pt x="19278" y="23619"/>
                  </a:lnTo>
                  <a:lnTo>
                    <a:pt x="3587" y="0"/>
                  </a:lnTo>
                  <a:close/>
                </a:path>
              </a:pathLst>
            </a:custGeom>
            <a:solidFill>
              <a:srgbClr val="D1C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0" name="Google Shape;2350;p38"/>
            <p:cNvSpPr/>
            <p:nvPr/>
          </p:nvSpPr>
          <p:spPr>
            <a:xfrm>
              <a:off x="8408516" y="1479585"/>
              <a:ext cx="55634" cy="111242"/>
            </a:xfrm>
            <a:custGeom>
              <a:avLst/>
              <a:gdLst/>
              <a:ahLst/>
              <a:cxnLst/>
              <a:rect l="l" t="t" r="r" b="b"/>
              <a:pathLst>
                <a:path w="2101" h="4201" extrusionOk="0">
                  <a:moveTo>
                    <a:pt x="1534" y="1"/>
                  </a:moveTo>
                  <a:lnTo>
                    <a:pt x="0" y="1039"/>
                  </a:lnTo>
                  <a:lnTo>
                    <a:pt x="2100" y="4201"/>
                  </a:lnTo>
                  <a:lnTo>
                    <a:pt x="1534" y="1"/>
                  </a:lnTo>
                  <a:close/>
                </a:path>
              </a:pathLst>
            </a:custGeom>
            <a:solidFill>
              <a:srgbClr val="EFE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1" name="Google Shape;2351;p38"/>
            <p:cNvSpPr/>
            <p:nvPr/>
          </p:nvSpPr>
          <p:spPr>
            <a:xfrm>
              <a:off x="8367895" y="1507098"/>
              <a:ext cx="96255" cy="83730"/>
            </a:xfrm>
            <a:custGeom>
              <a:avLst/>
              <a:gdLst/>
              <a:ahLst/>
              <a:cxnLst/>
              <a:rect l="l" t="t" r="r" b="b"/>
              <a:pathLst>
                <a:path w="3635" h="3162" extrusionOk="0">
                  <a:moveTo>
                    <a:pt x="1534" y="0"/>
                  </a:moveTo>
                  <a:lnTo>
                    <a:pt x="1" y="1015"/>
                  </a:lnTo>
                  <a:lnTo>
                    <a:pt x="3634" y="3162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rgbClr val="D1C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2" name="Google Shape;2352;p38"/>
            <p:cNvSpPr/>
            <p:nvPr/>
          </p:nvSpPr>
          <p:spPr>
            <a:xfrm>
              <a:off x="8334159" y="1331507"/>
              <a:ext cx="115003" cy="175615"/>
            </a:xfrm>
            <a:custGeom>
              <a:avLst/>
              <a:gdLst/>
              <a:ahLst/>
              <a:cxnLst/>
              <a:rect l="l" t="t" r="r" b="b"/>
              <a:pathLst>
                <a:path w="4343" h="6632" extrusionOk="0">
                  <a:moveTo>
                    <a:pt x="3564" y="1"/>
                  </a:moveTo>
                  <a:lnTo>
                    <a:pt x="1" y="2384"/>
                  </a:lnTo>
                  <a:lnTo>
                    <a:pt x="2808" y="6631"/>
                  </a:lnTo>
                  <a:lnTo>
                    <a:pt x="4342" y="5593"/>
                  </a:lnTo>
                  <a:lnTo>
                    <a:pt x="3564" y="1"/>
                  </a:lnTo>
                  <a:close/>
                </a:path>
              </a:pathLst>
            </a:custGeom>
            <a:solidFill>
              <a:srgbClr val="FFDF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3" name="Google Shape;2353;p38"/>
            <p:cNvSpPr/>
            <p:nvPr/>
          </p:nvSpPr>
          <p:spPr>
            <a:xfrm>
              <a:off x="8239200" y="1394636"/>
              <a:ext cx="169340" cy="139338"/>
            </a:xfrm>
            <a:custGeom>
              <a:avLst/>
              <a:gdLst/>
              <a:ahLst/>
              <a:cxnLst/>
              <a:rect l="l" t="t" r="r" b="b"/>
              <a:pathLst>
                <a:path w="6395" h="5262" extrusionOk="0">
                  <a:moveTo>
                    <a:pt x="3587" y="0"/>
                  </a:moveTo>
                  <a:lnTo>
                    <a:pt x="0" y="2383"/>
                  </a:lnTo>
                  <a:lnTo>
                    <a:pt x="4861" y="5262"/>
                  </a:lnTo>
                  <a:lnTo>
                    <a:pt x="6394" y="4247"/>
                  </a:lnTo>
                  <a:lnTo>
                    <a:pt x="3587" y="0"/>
                  </a:lnTo>
                  <a:close/>
                </a:path>
              </a:pathLst>
            </a:custGeom>
            <a:solidFill>
              <a:srgbClr val="F2C8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4" name="Google Shape;2354;p38"/>
            <p:cNvSpPr/>
            <p:nvPr/>
          </p:nvSpPr>
          <p:spPr>
            <a:xfrm>
              <a:off x="7789369" y="735024"/>
              <a:ext cx="121225" cy="103113"/>
            </a:xfrm>
            <a:custGeom>
              <a:avLst/>
              <a:gdLst/>
              <a:ahLst/>
              <a:cxnLst/>
              <a:rect l="l" t="t" r="r" b="b"/>
              <a:pathLst>
                <a:path w="4578" h="3894" extrusionOk="0">
                  <a:moveTo>
                    <a:pt x="3563" y="0"/>
                  </a:moveTo>
                  <a:lnTo>
                    <a:pt x="0" y="2360"/>
                  </a:lnTo>
                  <a:lnTo>
                    <a:pt x="1015" y="3894"/>
                  </a:lnTo>
                  <a:lnTo>
                    <a:pt x="4578" y="1511"/>
                  </a:lnTo>
                  <a:lnTo>
                    <a:pt x="35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5" name="Google Shape;2355;p38"/>
            <p:cNvSpPr/>
            <p:nvPr/>
          </p:nvSpPr>
          <p:spPr>
            <a:xfrm>
              <a:off x="7891169" y="665473"/>
              <a:ext cx="121252" cy="103749"/>
            </a:xfrm>
            <a:custGeom>
              <a:avLst/>
              <a:gdLst/>
              <a:ahLst/>
              <a:cxnLst/>
              <a:rect l="l" t="t" r="r" b="b"/>
              <a:pathLst>
                <a:path w="4579" h="3918" extrusionOk="0">
                  <a:moveTo>
                    <a:pt x="3563" y="0"/>
                  </a:moveTo>
                  <a:lnTo>
                    <a:pt x="1" y="2383"/>
                  </a:lnTo>
                  <a:lnTo>
                    <a:pt x="1015" y="3917"/>
                  </a:lnTo>
                  <a:lnTo>
                    <a:pt x="4578" y="1534"/>
                  </a:lnTo>
                  <a:lnTo>
                    <a:pt x="3563" y="0"/>
                  </a:lnTo>
                  <a:close/>
                </a:path>
              </a:pathLst>
            </a:custGeom>
            <a:solidFill>
              <a:srgbClr val="73BC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6" name="Google Shape;2356;p38"/>
            <p:cNvSpPr/>
            <p:nvPr/>
          </p:nvSpPr>
          <p:spPr>
            <a:xfrm>
              <a:off x="7718729" y="591752"/>
              <a:ext cx="172464" cy="200586"/>
            </a:xfrm>
            <a:custGeom>
              <a:avLst/>
              <a:gdLst/>
              <a:ahLst/>
              <a:cxnLst/>
              <a:rect l="l" t="t" r="r" b="b"/>
              <a:pathLst>
                <a:path w="6513" h="7575" extrusionOk="0">
                  <a:moveTo>
                    <a:pt x="3068" y="0"/>
                  </a:moveTo>
                  <a:lnTo>
                    <a:pt x="1251" y="1227"/>
                  </a:lnTo>
                  <a:cubicBezTo>
                    <a:pt x="260" y="1864"/>
                    <a:pt x="0" y="3185"/>
                    <a:pt x="661" y="4176"/>
                  </a:cubicBezTo>
                  <a:lnTo>
                    <a:pt x="2926" y="7574"/>
                  </a:lnTo>
                  <a:lnTo>
                    <a:pt x="6513" y="5191"/>
                  </a:lnTo>
                  <a:lnTo>
                    <a:pt x="30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7" name="Google Shape;2357;p38"/>
            <p:cNvSpPr/>
            <p:nvPr/>
          </p:nvSpPr>
          <p:spPr>
            <a:xfrm>
              <a:off x="7799336" y="550204"/>
              <a:ext cx="186843" cy="179031"/>
            </a:xfrm>
            <a:custGeom>
              <a:avLst/>
              <a:gdLst/>
              <a:ahLst/>
              <a:cxnLst/>
              <a:rect l="l" t="t" r="r" b="b"/>
              <a:pathLst>
                <a:path w="7056" h="6761" extrusionOk="0">
                  <a:moveTo>
                    <a:pt x="3019" y="1"/>
                  </a:moveTo>
                  <a:cubicBezTo>
                    <a:pt x="2612" y="1"/>
                    <a:pt x="2202" y="119"/>
                    <a:pt x="1841" y="366"/>
                  </a:cubicBezTo>
                  <a:lnTo>
                    <a:pt x="0" y="1569"/>
                  </a:lnTo>
                  <a:lnTo>
                    <a:pt x="3445" y="6760"/>
                  </a:lnTo>
                  <a:lnTo>
                    <a:pt x="7055" y="4353"/>
                  </a:lnTo>
                  <a:lnTo>
                    <a:pt x="4790" y="956"/>
                  </a:lnTo>
                  <a:cubicBezTo>
                    <a:pt x="4376" y="334"/>
                    <a:pt x="3702" y="1"/>
                    <a:pt x="3019" y="1"/>
                  </a:cubicBezTo>
                  <a:close/>
                </a:path>
              </a:pathLst>
            </a:custGeom>
            <a:solidFill>
              <a:srgbClr val="E177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8" name="Google Shape;2358;p38"/>
            <p:cNvSpPr/>
            <p:nvPr/>
          </p:nvSpPr>
          <p:spPr>
            <a:xfrm>
              <a:off x="7918047" y="748568"/>
              <a:ext cx="446135" cy="646086"/>
            </a:xfrm>
            <a:custGeom>
              <a:avLst/>
              <a:gdLst/>
              <a:ahLst/>
              <a:cxnLst/>
              <a:rect l="l" t="t" r="r" b="b"/>
              <a:pathLst>
                <a:path w="16848" h="24399" extrusionOk="0">
                  <a:moveTo>
                    <a:pt x="1133" y="0"/>
                  </a:moveTo>
                  <a:lnTo>
                    <a:pt x="0" y="779"/>
                  </a:lnTo>
                  <a:lnTo>
                    <a:pt x="15691" y="24398"/>
                  </a:lnTo>
                  <a:lnTo>
                    <a:pt x="16847" y="23619"/>
                  </a:lnTo>
                  <a:lnTo>
                    <a:pt x="1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9" name="Google Shape;2359;p38"/>
            <p:cNvSpPr/>
            <p:nvPr/>
          </p:nvSpPr>
          <p:spPr>
            <a:xfrm>
              <a:off x="7887436" y="769197"/>
              <a:ext cx="446135" cy="645450"/>
            </a:xfrm>
            <a:custGeom>
              <a:avLst/>
              <a:gdLst/>
              <a:ahLst/>
              <a:cxnLst/>
              <a:rect l="l" t="t" r="r" b="b"/>
              <a:pathLst>
                <a:path w="16848" h="24375" extrusionOk="0">
                  <a:moveTo>
                    <a:pt x="1133" y="0"/>
                  </a:moveTo>
                  <a:lnTo>
                    <a:pt x="0" y="755"/>
                  </a:lnTo>
                  <a:lnTo>
                    <a:pt x="15691" y="24374"/>
                  </a:lnTo>
                  <a:lnTo>
                    <a:pt x="16847" y="23619"/>
                  </a:lnTo>
                  <a:lnTo>
                    <a:pt x="113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360" name="Google Shape;2360;p38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61" name="Google Shape;2361;p38"/>
          <p:cNvSpPr/>
          <p:nvPr/>
        </p:nvSpPr>
        <p:spPr>
          <a:xfrm>
            <a:off x="9473539" y="3767160"/>
            <a:ext cx="20867" cy="20125"/>
          </a:xfrm>
          <a:custGeom>
            <a:avLst/>
            <a:gdLst/>
            <a:ahLst/>
            <a:cxnLst/>
            <a:rect l="l" t="t" r="r" b="b"/>
            <a:pathLst>
              <a:path w="591" h="570" extrusionOk="0">
                <a:moveTo>
                  <a:pt x="320" y="0"/>
                </a:moveTo>
                <a:cubicBezTo>
                  <a:pt x="308" y="0"/>
                  <a:pt x="296" y="1"/>
                  <a:pt x="284" y="3"/>
                </a:cubicBezTo>
                <a:cubicBezTo>
                  <a:pt x="119" y="3"/>
                  <a:pt x="1" y="145"/>
                  <a:pt x="1" y="310"/>
                </a:cubicBezTo>
                <a:cubicBezTo>
                  <a:pt x="24" y="452"/>
                  <a:pt x="142" y="570"/>
                  <a:pt x="308" y="570"/>
                </a:cubicBezTo>
                <a:cubicBezTo>
                  <a:pt x="473" y="570"/>
                  <a:pt x="591" y="428"/>
                  <a:pt x="567" y="263"/>
                </a:cubicBezTo>
                <a:cubicBezTo>
                  <a:pt x="567" y="112"/>
                  <a:pt x="449" y="0"/>
                  <a:pt x="32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62" name="Google Shape;2362;p38"/>
          <p:cNvSpPr txBox="1">
            <a:spLocks noGrp="1"/>
          </p:cNvSpPr>
          <p:nvPr>
            <p:ph type="ctrTitle"/>
          </p:nvPr>
        </p:nvSpPr>
        <p:spPr>
          <a:xfrm>
            <a:off x="2017600" y="1244600"/>
            <a:ext cx="8156800" cy="124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7333" b="1">
                <a:latin typeface="Amatic SC"/>
                <a:ea typeface="Amatic SC"/>
                <a:cs typeface="Amatic SC"/>
                <a:sym typeface="Amatic SC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63" name="Google Shape;2363;p38"/>
          <p:cNvSpPr txBox="1">
            <a:spLocks noGrp="1"/>
          </p:cNvSpPr>
          <p:nvPr>
            <p:ph type="subTitle" idx="1"/>
          </p:nvPr>
        </p:nvSpPr>
        <p:spPr>
          <a:xfrm>
            <a:off x="2017600" y="2341800"/>
            <a:ext cx="8156800" cy="15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>
                <a:latin typeface="Cabin"/>
                <a:ea typeface="Cabin"/>
                <a:cs typeface="Cabin"/>
                <a:sym typeface="Cabi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364" name="Google Shape;2364;p38"/>
          <p:cNvSpPr txBox="1"/>
          <p:nvPr/>
        </p:nvSpPr>
        <p:spPr>
          <a:xfrm>
            <a:off x="3763600" y="4378333"/>
            <a:ext cx="4664800" cy="11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Cabin Medium"/>
                <a:ea typeface="Cabin Medium"/>
                <a:cs typeface="Cabin Medium"/>
                <a:sym typeface="Cabin Medium"/>
              </a:rPr>
              <a:t>CREDITS: This presentation template was created </a:t>
            </a:r>
            <a:endParaRPr sz="1600">
              <a:solidFill>
                <a:schemeClr val="dk2"/>
              </a:solidFill>
              <a:latin typeface="Cabin Medium"/>
              <a:ea typeface="Cabin Medium"/>
              <a:cs typeface="Cabin Medium"/>
              <a:sym typeface="Cabin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Cabin Medium"/>
                <a:ea typeface="Cabin Medium"/>
                <a:cs typeface="Cabin Medium"/>
                <a:sym typeface="Cabin Medium"/>
              </a:rPr>
              <a:t>by </a:t>
            </a:r>
            <a:r>
              <a:rPr lang="en" sz="1600" b="1">
                <a:solidFill>
                  <a:schemeClr val="dk2"/>
                </a:solidFill>
                <a:uFill>
                  <a:noFill/>
                </a:uFill>
                <a:latin typeface="Cabin"/>
                <a:ea typeface="Cabin"/>
                <a:cs typeface="Cabin"/>
                <a:sym typeface="Cabi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>
                <a:solidFill>
                  <a:schemeClr val="dk2"/>
                </a:solidFill>
                <a:latin typeface="Cabin Medium"/>
                <a:ea typeface="Cabin Medium"/>
                <a:cs typeface="Cabin Medium"/>
                <a:sym typeface="Cabin Medium"/>
              </a:rPr>
              <a:t>, including icons by </a:t>
            </a:r>
            <a:r>
              <a:rPr lang="en" sz="1600" b="1">
                <a:solidFill>
                  <a:schemeClr val="dk2"/>
                </a:solidFill>
                <a:uFill>
                  <a:noFill/>
                </a:uFill>
                <a:latin typeface="Cabin"/>
                <a:ea typeface="Cabin"/>
                <a:cs typeface="Cabin"/>
                <a:sym typeface="Cabi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>
                <a:solidFill>
                  <a:schemeClr val="dk2"/>
                </a:solidFill>
                <a:latin typeface="Cabin Medium"/>
                <a:ea typeface="Cabin Medium"/>
                <a:cs typeface="Cabin Medium"/>
                <a:sym typeface="Cabin Medium"/>
              </a:rPr>
              <a:t>, infographics &amp; images by </a:t>
            </a:r>
            <a:r>
              <a:rPr lang="en" sz="1600" b="1">
                <a:solidFill>
                  <a:schemeClr val="dk2"/>
                </a:solidFill>
                <a:uFill>
                  <a:noFill/>
                </a:uFill>
                <a:latin typeface="Cabin"/>
                <a:ea typeface="Cabin"/>
                <a:cs typeface="Cabin"/>
                <a:sym typeface="Cabi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</a:t>
            </a:r>
            <a:r>
              <a:rPr lang="en" sz="1600" b="1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rPr>
              <a:t>k</a:t>
            </a:r>
            <a:endParaRPr sz="1600" b="1">
              <a:solidFill>
                <a:schemeClr val="dk2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grpSp>
        <p:nvGrpSpPr>
          <p:cNvPr id="2365" name="Google Shape;2365;p38"/>
          <p:cNvGrpSpPr/>
          <p:nvPr/>
        </p:nvGrpSpPr>
        <p:grpSpPr>
          <a:xfrm rot="558925">
            <a:off x="10321833" y="4954944"/>
            <a:ext cx="1446659" cy="1600041"/>
            <a:chOff x="6758394" y="3187198"/>
            <a:chExt cx="1143406" cy="1264636"/>
          </a:xfrm>
        </p:grpSpPr>
        <p:sp>
          <p:nvSpPr>
            <p:cNvPr id="2366" name="Google Shape;2366;p38"/>
            <p:cNvSpPr/>
            <p:nvPr/>
          </p:nvSpPr>
          <p:spPr>
            <a:xfrm>
              <a:off x="6758394" y="3187198"/>
              <a:ext cx="1143406" cy="1131570"/>
            </a:xfrm>
            <a:custGeom>
              <a:avLst/>
              <a:gdLst/>
              <a:ahLst/>
              <a:cxnLst/>
              <a:rect l="l" t="t" r="r" b="b"/>
              <a:pathLst>
                <a:path w="43180" h="42733" extrusionOk="0">
                  <a:moveTo>
                    <a:pt x="7315" y="1"/>
                  </a:moveTo>
                  <a:lnTo>
                    <a:pt x="0" y="41411"/>
                  </a:lnTo>
                  <a:lnTo>
                    <a:pt x="7433" y="42732"/>
                  </a:lnTo>
                  <a:cubicBezTo>
                    <a:pt x="14087" y="28079"/>
                    <a:pt x="27135" y="16518"/>
                    <a:pt x="42330" y="11209"/>
                  </a:cubicBezTo>
                  <a:lnTo>
                    <a:pt x="43180" y="6348"/>
                  </a:lnTo>
                  <a:lnTo>
                    <a:pt x="39239" y="5640"/>
                  </a:lnTo>
                  <a:lnTo>
                    <a:pt x="38909" y="7599"/>
                  </a:lnTo>
                  <a:cubicBezTo>
                    <a:pt x="39967" y="8436"/>
                    <a:pt x="39336" y="10078"/>
                    <a:pt x="38094" y="10078"/>
                  </a:cubicBezTo>
                  <a:cubicBezTo>
                    <a:pt x="38007" y="10078"/>
                    <a:pt x="37916" y="10070"/>
                    <a:pt x="37824" y="10053"/>
                  </a:cubicBezTo>
                  <a:cubicBezTo>
                    <a:pt x="36408" y="9817"/>
                    <a:pt x="36266" y="7811"/>
                    <a:pt x="37658" y="7386"/>
                  </a:cubicBezTo>
                  <a:lnTo>
                    <a:pt x="37989" y="5428"/>
                  </a:lnTo>
                  <a:lnTo>
                    <a:pt x="34803" y="4862"/>
                  </a:lnTo>
                  <a:lnTo>
                    <a:pt x="34449" y="6820"/>
                  </a:lnTo>
                  <a:cubicBezTo>
                    <a:pt x="35514" y="7641"/>
                    <a:pt x="34869" y="9295"/>
                    <a:pt x="33612" y="9295"/>
                  </a:cubicBezTo>
                  <a:cubicBezTo>
                    <a:pt x="33532" y="9295"/>
                    <a:pt x="33449" y="9288"/>
                    <a:pt x="33364" y="9274"/>
                  </a:cubicBezTo>
                  <a:cubicBezTo>
                    <a:pt x="31948" y="9014"/>
                    <a:pt x="31807" y="7032"/>
                    <a:pt x="33199" y="6608"/>
                  </a:cubicBezTo>
                  <a:lnTo>
                    <a:pt x="33553" y="4626"/>
                  </a:lnTo>
                  <a:lnTo>
                    <a:pt x="30344" y="4059"/>
                  </a:lnTo>
                  <a:lnTo>
                    <a:pt x="29990" y="6041"/>
                  </a:lnTo>
                  <a:cubicBezTo>
                    <a:pt x="31070" y="6857"/>
                    <a:pt x="30420" y="8497"/>
                    <a:pt x="29175" y="8497"/>
                  </a:cubicBezTo>
                  <a:cubicBezTo>
                    <a:pt x="29088" y="8497"/>
                    <a:pt x="28998" y="8489"/>
                    <a:pt x="28905" y="8472"/>
                  </a:cubicBezTo>
                  <a:cubicBezTo>
                    <a:pt x="27489" y="8236"/>
                    <a:pt x="27371" y="6254"/>
                    <a:pt x="28739" y="5805"/>
                  </a:cubicBezTo>
                  <a:lnTo>
                    <a:pt x="29093" y="3847"/>
                  </a:lnTo>
                  <a:lnTo>
                    <a:pt x="25884" y="3281"/>
                  </a:lnTo>
                  <a:lnTo>
                    <a:pt x="25530" y="5239"/>
                  </a:lnTo>
                  <a:cubicBezTo>
                    <a:pt x="26612" y="6056"/>
                    <a:pt x="25980" y="7718"/>
                    <a:pt x="24736" y="7718"/>
                  </a:cubicBezTo>
                  <a:cubicBezTo>
                    <a:pt x="24650" y="7718"/>
                    <a:pt x="24561" y="7710"/>
                    <a:pt x="24469" y="7693"/>
                  </a:cubicBezTo>
                  <a:cubicBezTo>
                    <a:pt x="23029" y="7434"/>
                    <a:pt x="22911" y="5452"/>
                    <a:pt x="24280" y="5027"/>
                  </a:cubicBezTo>
                  <a:lnTo>
                    <a:pt x="24634" y="3045"/>
                  </a:lnTo>
                  <a:lnTo>
                    <a:pt x="21425" y="2478"/>
                  </a:lnTo>
                  <a:lnTo>
                    <a:pt x="21095" y="4460"/>
                  </a:lnTo>
                  <a:cubicBezTo>
                    <a:pt x="22159" y="5281"/>
                    <a:pt x="21514" y="6935"/>
                    <a:pt x="20258" y="6935"/>
                  </a:cubicBezTo>
                  <a:cubicBezTo>
                    <a:pt x="20177" y="6935"/>
                    <a:pt x="20094" y="6929"/>
                    <a:pt x="20009" y="6914"/>
                  </a:cubicBezTo>
                  <a:cubicBezTo>
                    <a:pt x="18593" y="6655"/>
                    <a:pt x="18452" y="4673"/>
                    <a:pt x="19844" y="4225"/>
                  </a:cubicBezTo>
                  <a:lnTo>
                    <a:pt x="20174" y="2266"/>
                  </a:lnTo>
                  <a:lnTo>
                    <a:pt x="16989" y="1700"/>
                  </a:lnTo>
                  <a:lnTo>
                    <a:pt x="16611" y="3682"/>
                  </a:lnTo>
                  <a:cubicBezTo>
                    <a:pt x="17670" y="4498"/>
                    <a:pt x="17039" y="6137"/>
                    <a:pt x="15797" y="6137"/>
                  </a:cubicBezTo>
                  <a:cubicBezTo>
                    <a:pt x="15709" y="6137"/>
                    <a:pt x="15619" y="6129"/>
                    <a:pt x="15526" y="6112"/>
                  </a:cubicBezTo>
                  <a:cubicBezTo>
                    <a:pt x="14110" y="5876"/>
                    <a:pt x="13969" y="3894"/>
                    <a:pt x="15361" y="3446"/>
                  </a:cubicBezTo>
                  <a:lnTo>
                    <a:pt x="15715" y="1487"/>
                  </a:lnTo>
                  <a:lnTo>
                    <a:pt x="12506" y="921"/>
                  </a:lnTo>
                  <a:lnTo>
                    <a:pt x="12152" y="2880"/>
                  </a:lnTo>
                  <a:cubicBezTo>
                    <a:pt x="13233" y="3696"/>
                    <a:pt x="12581" y="5358"/>
                    <a:pt x="11334" y="5358"/>
                  </a:cubicBezTo>
                  <a:cubicBezTo>
                    <a:pt x="11248" y="5358"/>
                    <a:pt x="11158" y="5350"/>
                    <a:pt x="11067" y="5334"/>
                  </a:cubicBezTo>
                  <a:cubicBezTo>
                    <a:pt x="9651" y="5074"/>
                    <a:pt x="9533" y="3092"/>
                    <a:pt x="10901" y="2667"/>
                  </a:cubicBezTo>
                  <a:lnTo>
                    <a:pt x="11255" y="685"/>
                  </a:lnTo>
                  <a:lnTo>
                    <a:pt x="73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7" name="Google Shape;2367;p38"/>
            <p:cNvSpPr/>
            <p:nvPr/>
          </p:nvSpPr>
          <p:spPr>
            <a:xfrm>
              <a:off x="6955196" y="3483990"/>
              <a:ext cx="924126" cy="967844"/>
            </a:xfrm>
            <a:custGeom>
              <a:avLst/>
              <a:gdLst/>
              <a:ahLst/>
              <a:cxnLst/>
              <a:rect l="l" t="t" r="r" b="b"/>
              <a:pathLst>
                <a:path w="34899" h="36550" extrusionOk="0">
                  <a:moveTo>
                    <a:pt x="34898" y="1"/>
                  </a:moveTo>
                  <a:lnTo>
                    <a:pt x="34898" y="1"/>
                  </a:lnTo>
                  <a:cubicBezTo>
                    <a:pt x="19703" y="5310"/>
                    <a:pt x="6655" y="16871"/>
                    <a:pt x="1" y="31524"/>
                  </a:cubicBezTo>
                  <a:lnTo>
                    <a:pt x="28433" y="36550"/>
                  </a:lnTo>
                  <a:lnTo>
                    <a:pt x="3489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8" name="Google Shape;2368;p38"/>
            <p:cNvSpPr/>
            <p:nvPr/>
          </p:nvSpPr>
          <p:spPr>
            <a:xfrm>
              <a:off x="6974579" y="3510868"/>
              <a:ext cx="791646" cy="163090"/>
            </a:xfrm>
            <a:custGeom>
              <a:avLst/>
              <a:gdLst/>
              <a:ahLst/>
              <a:cxnLst/>
              <a:rect l="l" t="t" r="r" b="b"/>
              <a:pathLst>
                <a:path w="29896" h="6159" extrusionOk="0">
                  <a:moveTo>
                    <a:pt x="166" y="0"/>
                  </a:moveTo>
                  <a:lnTo>
                    <a:pt x="0" y="897"/>
                  </a:lnTo>
                  <a:lnTo>
                    <a:pt x="29754" y="6159"/>
                  </a:lnTo>
                  <a:lnTo>
                    <a:pt x="29896" y="5239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9" name="Google Shape;2369;p38"/>
            <p:cNvSpPr/>
            <p:nvPr/>
          </p:nvSpPr>
          <p:spPr>
            <a:xfrm>
              <a:off x="6948946" y="3650816"/>
              <a:ext cx="791673" cy="163117"/>
            </a:xfrm>
            <a:custGeom>
              <a:avLst/>
              <a:gdLst/>
              <a:ahLst/>
              <a:cxnLst/>
              <a:rect l="l" t="t" r="r" b="b"/>
              <a:pathLst>
                <a:path w="29897" h="6160" extrusionOk="0">
                  <a:moveTo>
                    <a:pt x="166" y="1"/>
                  </a:moveTo>
                  <a:lnTo>
                    <a:pt x="1" y="897"/>
                  </a:lnTo>
                  <a:lnTo>
                    <a:pt x="29755" y="6159"/>
                  </a:lnTo>
                  <a:lnTo>
                    <a:pt x="29896" y="5262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0" name="Google Shape;2370;p38"/>
            <p:cNvSpPr/>
            <p:nvPr/>
          </p:nvSpPr>
          <p:spPr>
            <a:xfrm>
              <a:off x="6924584" y="3791401"/>
              <a:ext cx="791646" cy="163117"/>
            </a:xfrm>
            <a:custGeom>
              <a:avLst/>
              <a:gdLst/>
              <a:ahLst/>
              <a:cxnLst/>
              <a:rect l="l" t="t" r="r" b="b"/>
              <a:pathLst>
                <a:path w="29896" h="6160" extrusionOk="0">
                  <a:moveTo>
                    <a:pt x="166" y="1"/>
                  </a:moveTo>
                  <a:lnTo>
                    <a:pt x="1" y="921"/>
                  </a:lnTo>
                  <a:lnTo>
                    <a:pt x="29731" y="6159"/>
                  </a:lnTo>
                  <a:lnTo>
                    <a:pt x="29896" y="5262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1" name="Google Shape;2371;p38"/>
            <p:cNvSpPr/>
            <p:nvPr/>
          </p:nvSpPr>
          <p:spPr>
            <a:xfrm>
              <a:off x="6899587" y="3931985"/>
              <a:ext cx="791673" cy="163090"/>
            </a:xfrm>
            <a:custGeom>
              <a:avLst/>
              <a:gdLst/>
              <a:ahLst/>
              <a:cxnLst/>
              <a:rect l="l" t="t" r="r" b="b"/>
              <a:pathLst>
                <a:path w="29897" h="6159" extrusionOk="0">
                  <a:moveTo>
                    <a:pt x="166" y="1"/>
                  </a:moveTo>
                  <a:lnTo>
                    <a:pt x="1" y="921"/>
                  </a:lnTo>
                  <a:lnTo>
                    <a:pt x="29755" y="6159"/>
                  </a:lnTo>
                  <a:lnTo>
                    <a:pt x="29896" y="5262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2" name="Google Shape;2372;p38"/>
            <p:cNvSpPr/>
            <p:nvPr/>
          </p:nvSpPr>
          <p:spPr>
            <a:xfrm>
              <a:off x="6874616" y="4073205"/>
              <a:ext cx="792255" cy="162455"/>
            </a:xfrm>
            <a:custGeom>
              <a:avLst/>
              <a:gdLst/>
              <a:ahLst/>
              <a:cxnLst/>
              <a:rect l="l" t="t" r="r" b="b"/>
              <a:pathLst>
                <a:path w="29919" h="6135" extrusionOk="0">
                  <a:moveTo>
                    <a:pt x="165" y="0"/>
                  </a:moveTo>
                  <a:lnTo>
                    <a:pt x="0" y="897"/>
                  </a:lnTo>
                  <a:lnTo>
                    <a:pt x="29754" y="6135"/>
                  </a:lnTo>
                  <a:lnTo>
                    <a:pt x="29919" y="5238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373" name="Google Shape;2373;p38"/>
          <p:cNvGrpSpPr/>
          <p:nvPr/>
        </p:nvGrpSpPr>
        <p:grpSpPr>
          <a:xfrm rot="-1200163">
            <a:off x="10148178" y="5755531"/>
            <a:ext cx="1126540" cy="1393268"/>
            <a:chOff x="5959271" y="3613664"/>
            <a:chExt cx="890364" cy="1101173"/>
          </a:xfrm>
        </p:grpSpPr>
        <p:sp>
          <p:nvSpPr>
            <p:cNvPr id="2374" name="Google Shape;2374;p38"/>
            <p:cNvSpPr/>
            <p:nvPr/>
          </p:nvSpPr>
          <p:spPr>
            <a:xfrm>
              <a:off x="6201062" y="3613664"/>
              <a:ext cx="192457" cy="184645"/>
            </a:xfrm>
            <a:custGeom>
              <a:avLst/>
              <a:gdLst/>
              <a:ahLst/>
              <a:cxnLst/>
              <a:rect l="l" t="t" r="r" b="b"/>
              <a:pathLst>
                <a:path w="7268" h="6973" extrusionOk="0">
                  <a:moveTo>
                    <a:pt x="3272" y="1"/>
                  </a:moveTo>
                  <a:cubicBezTo>
                    <a:pt x="3181" y="1"/>
                    <a:pt x="3089" y="4"/>
                    <a:pt x="2997" y="12"/>
                  </a:cubicBezTo>
                  <a:lnTo>
                    <a:pt x="2973" y="12"/>
                  </a:lnTo>
                  <a:cubicBezTo>
                    <a:pt x="1817" y="271"/>
                    <a:pt x="873" y="1121"/>
                    <a:pt x="449" y="2230"/>
                  </a:cubicBezTo>
                  <a:cubicBezTo>
                    <a:pt x="48" y="3315"/>
                    <a:pt x="0" y="4495"/>
                    <a:pt x="284" y="5627"/>
                  </a:cubicBezTo>
                  <a:cubicBezTo>
                    <a:pt x="378" y="5981"/>
                    <a:pt x="472" y="6359"/>
                    <a:pt x="614" y="6713"/>
                  </a:cubicBezTo>
                  <a:lnTo>
                    <a:pt x="708" y="6972"/>
                  </a:lnTo>
                  <a:lnTo>
                    <a:pt x="968" y="6878"/>
                  </a:lnTo>
                  <a:cubicBezTo>
                    <a:pt x="1227" y="6760"/>
                    <a:pt x="1511" y="6665"/>
                    <a:pt x="1770" y="6571"/>
                  </a:cubicBezTo>
                  <a:lnTo>
                    <a:pt x="2006" y="6500"/>
                  </a:lnTo>
                  <a:lnTo>
                    <a:pt x="2360" y="6382"/>
                  </a:lnTo>
                  <a:lnTo>
                    <a:pt x="2266" y="6123"/>
                  </a:lnTo>
                  <a:cubicBezTo>
                    <a:pt x="2148" y="5792"/>
                    <a:pt x="2053" y="5462"/>
                    <a:pt x="1959" y="5108"/>
                  </a:cubicBezTo>
                  <a:cubicBezTo>
                    <a:pt x="1794" y="4377"/>
                    <a:pt x="1794" y="3622"/>
                    <a:pt x="2006" y="2914"/>
                  </a:cubicBezTo>
                  <a:cubicBezTo>
                    <a:pt x="2099" y="2076"/>
                    <a:pt x="2776" y="1613"/>
                    <a:pt x="3455" y="1613"/>
                  </a:cubicBezTo>
                  <a:cubicBezTo>
                    <a:pt x="3982" y="1613"/>
                    <a:pt x="4509" y="1892"/>
                    <a:pt x="4767" y="2489"/>
                  </a:cubicBezTo>
                  <a:cubicBezTo>
                    <a:pt x="5191" y="3103"/>
                    <a:pt x="5427" y="3834"/>
                    <a:pt x="5475" y="4565"/>
                  </a:cubicBezTo>
                  <a:cubicBezTo>
                    <a:pt x="5498" y="4919"/>
                    <a:pt x="5498" y="5273"/>
                    <a:pt x="5498" y="5627"/>
                  </a:cubicBezTo>
                  <a:lnTo>
                    <a:pt x="5498" y="5934"/>
                  </a:lnTo>
                  <a:lnTo>
                    <a:pt x="6088" y="5934"/>
                  </a:lnTo>
                  <a:cubicBezTo>
                    <a:pt x="6395" y="5934"/>
                    <a:pt x="6654" y="5958"/>
                    <a:pt x="6961" y="5981"/>
                  </a:cubicBezTo>
                  <a:lnTo>
                    <a:pt x="7244" y="6005"/>
                  </a:lnTo>
                  <a:lnTo>
                    <a:pt x="7244" y="5698"/>
                  </a:lnTo>
                  <a:cubicBezTo>
                    <a:pt x="7268" y="5321"/>
                    <a:pt x="7268" y="4943"/>
                    <a:pt x="7221" y="4565"/>
                  </a:cubicBezTo>
                  <a:cubicBezTo>
                    <a:pt x="7173" y="3409"/>
                    <a:pt x="6772" y="2300"/>
                    <a:pt x="6064" y="1380"/>
                  </a:cubicBezTo>
                  <a:cubicBezTo>
                    <a:pt x="5390" y="510"/>
                    <a:pt x="4354" y="1"/>
                    <a:pt x="32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5" name="Google Shape;2375;p38"/>
            <p:cNvSpPr/>
            <p:nvPr/>
          </p:nvSpPr>
          <p:spPr>
            <a:xfrm>
              <a:off x="6457869" y="3708411"/>
              <a:ext cx="169949" cy="134254"/>
            </a:xfrm>
            <a:custGeom>
              <a:avLst/>
              <a:gdLst/>
              <a:ahLst/>
              <a:cxnLst/>
              <a:rect l="l" t="t" r="r" b="b"/>
              <a:pathLst>
                <a:path w="6418" h="5070" extrusionOk="0">
                  <a:moveTo>
                    <a:pt x="2549" y="1"/>
                  </a:moveTo>
                  <a:cubicBezTo>
                    <a:pt x="2035" y="1"/>
                    <a:pt x="1528" y="70"/>
                    <a:pt x="1062" y="303"/>
                  </a:cubicBezTo>
                  <a:cubicBezTo>
                    <a:pt x="401" y="681"/>
                    <a:pt x="0" y="1412"/>
                    <a:pt x="47" y="2191"/>
                  </a:cubicBezTo>
                  <a:cubicBezTo>
                    <a:pt x="2312" y="2663"/>
                    <a:pt x="4483" y="3536"/>
                    <a:pt x="6253" y="5069"/>
                  </a:cubicBezTo>
                  <a:cubicBezTo>
                    <a:pt x="6324" y="3819"/>
                    <a:pt x="6418" y="1672"/>
                    <a:pt x="5828" y="1011"/>
                  </a:cubicBezTo>
                  <a:cubicBezTo>
                    <a:pt x="5238" y="350"/>
                    <a:pt x="4271" y="138"/>
                    <a:pt x="3351" y="44"/>
                  </a:cubicBezTo>
                  <a:cubicBezTo>
                    <a:pt x="3085" y="19"/>
                    <a:pt x="2816" y="1"/>
                    <a:pt x="254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6" name="Google Shape;2376;p38"/>
            <p:cNvSpPr/>
            <p:nvPr/>
          </p:nvSpPr>
          <p:spPr>
            <a:xfrm>
              <a:off x="5989246" y="3771885"/>
              <a:ext cx="164970" cy="162614"/>
            </a:xfrm>
            <a:custGeom>
              <a:avLst/>
              <a:gdLst/>
              <a:ahLst/>
              <a:cxnLst/>
              <a:rect l="l" t="t" r="r" b="b"/>
              <a:pathLst>
                <a:path w="6230" h="6141" extrusionOk="0">
                  <a:moveTo>
                    <a:pt x="4312" y="1"/>
                  </a:moveTo>
                  <a:cubicBezTo>
                    <a:pt x="3680" y="1"/>
                    <a:pt x="3039" y="223"/>
                    <a:pt x="2431" y="478"/>
                  </a:cubicBezTo>
                  <a:cubicBezTo>
                    <a:pt x="1605" y="832"/>
                    <a:pt x="732" y="1328"/>
                    <a:pt x="378" y="2130"/>
                  </a:cubicBezTo>
                  <a:cubicBezTo>
                    <a:pt x="1" y="2956"/>
                    <a:pt x="732" y="4961"/>
                    <a:pt x="1157" y="6141"/>
                  </a:cubicBezTo>
                  <a:cubicBezTo>
                    <a:pt x="2407" y="4135"/>
                    <a:pt x="4201" y="2672"/>
                    <a:pt x="6230" y="1540"/>
                  </a:cubicBezTo>
                  <a:cubicBezTo>
                    <a:pt x="6041" y="785"/>
                    <a:pt x="5451" y="219"/>
                    <a:pt x="4696" y="30"/>
                  </a:cubicBezTo>
                  <a:cubicBezTo>
                    <a:pt x="4569" y="10"/>
                    <a:pt x="4441" y="1"/>
                    <a:pt x="43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7" name="Google Shape;2377;p38"/>
            <p:cNvSpPr/>
            <p:nvPr/>
          </p:nvSpPr>
          <p:spPr>
            <a:xfrm>
              <a:off x="5959271" y="3755175"/>
              <a:ext cx="890364" cy="959662"/>
            </a:xfrm>
            <a:custGeom>
              <a:avLst/>
              <a:gdLst/>
              <a:ahLst/>
              <a:cxnLst/>
              <a:rect l="l" t="t" r="r" b="b"/>
              <a:pathLst>
                <a:path w="33624" h="36241" extrusionOk="0">
                  <a:moveTo>
                    <a:pt x="17250" y="5383"/>
                  </a:moveTo>
                  <a:cubicBezTo>
                    <a:pt x="17942" y="5383"/>
                    <a:pt x="18634" y="5413"/>
                    <a:pt x="19325" y="5474"/>
                  </a:cubicBezTo>
                  <a:cubicBezTo>
                    <a:pt x="20386" y="5569"/>
                    <a:pt x="21495" y="5852"/>
                    <a:pt x="22180" y="6654"/>
                  </a:cubicBezTo>
                  <a:cubicBezTo>
                    <a:pt x="22581" y="7197"/>
                    <a:pt x="22864" y="7834"/>
                    <a:pt x="23029" y="8494"/>
                  </a:cubicBezTo>
                  <a:cubicBezTo>
                    <a:pt x="23407" y="9674"/>
                    <a:pt x="23784" y="11066"/>
                    <a:pt x="23100" y="12105"/>
                  </a:cubicBezTo>
                  <a:cubicBezTo>
                    <a:pt x="22416" y="13214"/>
                    <a:pt x="20929" y="13473"/>
                    <a:pt x="19631" y="13591"/>
                  </a:cubicBezTo>
                  <a:lnTo>
                    <a:pt x="10547" y="14960"/>
                  </a:lnTo>
                  <a:cubicBezTo>
                    <a:pt x="9957" y="15101"/>
                    <a:pt x="9367" y="15172"/>
                    <a:pt x="8754" y="15196"/>
                  </a:cubicBezTo>
                  <a:cubicBezTo>
                    <a:pt x="8689" y="15200"/>
                    <a:pt x="8625" y="15202"/>
                    <a:pt x="8560" y="15202"/>
                  </a:cubicBezTo>
                  <a:cubicBezTo>
                    <a:pt x="7918" y="15202"/>
                    <a:pt x="7289" y="14989"/>
                    <a:pt x="6796" y="14582"/>
                  </a:cubicBezTo>
                  <a:cubicBezTo>
                    <a:pt x="5852" y="13780"/>
                    <a:pt x="5781" y="12340"/>
                    <a:pt x="5805" y="11114"/>
                  </a:cubicBezTo>
                  <a:cubicBezTo>
                    <a:pt x="5757" y="10429"/>
                    <a:pt x="5852" y="9745"/>
                    <a:pt x="6064" y="9108"/>
                  </a:cubicBezTo>
                  <a:cubicBezTo>
                    <a:pt x="6465" y="8164"/>
                    <a:pt x="7362" y="7551"/>
                    <a:pt x="8306" y="7173"/>
                  </a:cubicBezTo>
                  <a:cubicBezTo>
                    <a:pt x="8376" y="7150"/>
                    <a:pt x="8447" y="7126"/>
                    <a:pt x="8542" y="7079"/>
                  </a:cubicBezTo>
                  <a:cubicBezTo>
                    <a:pt x="8707" y="7008"/>
                    <a:pt x="9155" y="6819"/>
                    <a:pt x="9792" y="6583"/>
                  </a:cubicBezTo>
                  <a:cubicBezTo>
                    <a:pt x="12200" y="5787"/>
                    <a:pt x="14723" y="5383"/>
                    <a:pt x="17250" y="5383"/>
                  </a:cubicBezTo>
                  <a:close/>
                  <a:moveTo>
                    <a:pt x="15172" y="0"/>
                  </a:moveTo>
                  <a:cubicBezTo>
                    <a:pt x="14983" y="0"/>
                    <a:pt x="14771" y="0"/>
                    <a:pt x="14582" y="24"/>
                  </a:cubicBezTo>
                  <a:lnTo>
                    <a:pt x="11326" y="519"/>
                  </a:lnTo>
                  <a:cubicBezTo>
                    <a:pt x="11113" y="543"/>
                    <a:pt x="10925" y="590"/>
                    <a:pt x="10736" y="661"/>
                  </a:cubicBezTo>
                  <a:cubicBezTo>
                    <a:pt x="10476" y="755"/>
                    <a:pt x="10193" y="873"/>
                    <a:pt x="9934" y="968"/>
                  </a:cubicBezTo>
                  <a:cubicBezTo>
                    <a:pt x="9037" y="1298"/>
                    <a:pt x="8188" y="1699"/>
                    <a:pt x="7362" y="2171"/>
                  </a:cubicBezTo>
                  <a:cubicBezTo>
                    <a:pt x="5309" y="3280"/>
                    <a:pt x="3516" y="4766"/>
                    <a:pt x="2265" y="6748"/>
                  </a:cubicBezTo>
                  <a:lnTo>
                    <a:pt x="2194" y="6866"/>
                  </a:lnTo>
                  <a:cubicBezTo>
                    <a:pt x="236" y="10075"/>
                    <a:pt x="0" y="14110"/>
                    <a:pt x="118" y="17933"/>
                  </a:cubicBezTo>
                  <a:cubicBezTo>
                    <a:pt x="307" y="23265"/>
                    <a:pt x="1085" y="28550"/>
                    <a:pt x="1982" y="33836"/>
                  </a:cubicBezTo>
                  <a:cubicBezTo>
                    <a:pt x="2178" y="35229"/>
                    <a:pt x="3378" y="36241"/>
                    <a:pt x="4749" y="36241"/>
                  </a:cubicBezTo>
                  <a:cubicBezTo>
                    <a:pt x="4864" y="36241"/>
                    <a:pt x="4980" y="36234"/>
                    <a:pt x="5097" y="36219"/>
                  </a:cubicBezTo>
                  <a:lnTo>
                    <a:pt x="10901" y="35346"/>
                  </a:lnTo>
                  <a:lnTo>
                    <a:pt x="31099" y="32279"/>
                  </a:lnTo>
                  <a:cubicBezTo>
                    <a:pt x="32609" y="32019"/>
                    <a:pt x="33623" y="30580"/>
                    <a:pt x="33387" y="29070"/>
                  </a:cubicBezTo>
                  <a:cubicBezTo>
                    <a:pt x="32680" y="23784"/>
                    <a:pt x="31854" y="18499"/>
                    <a:pt x="30462" y="13355"/>
                  </a:cubicBezTo>
                  <a:cubicBezTo>
                    <a:pt x="29447" y="9651"/>
                    <a:pt x="28008" y="5875"/>
                    <a:pt x="25200" y="3398"/>
                  </a:cubicBezTo>
                  <a:lnTo>
                    <a:pt x="25082" y="3303"/>
                  </a:lnTo>
                  <a:cubicBezTo>
                    <a:pt x="23312" y="1770"/>
                    <a:pt x="21141" y="897"/>
                    <a:pt x="18876" y="425"/>
                  </a:cubicBezTo>
                  <a:cubicBezTo>
                    <a:pt x="17932" y="236"/>
                    <a:pt x="17012" y="118"/>
                    <a:pt x="16068" y="47"/>
                  </a:cubicBezTo>
                  <a:cubicBezTo>
                    <a:pt x="15762" y="24"/>
                    <a:pt x="15479" y="0"/>
                    <a:pt x="151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8" name="Google Shape;2378;p38"/>
            <p:cNvSpPr/>
            <p:nvPr/>
          </p:nvSpPr>
          <p:spPr>
            <a:xfrm>
              <a:off x="5996740" y="3784992"/>
              <a:ext cx="720441" cy="393360"/>
            </a:xfrm>
            <a:custGeom>
              <a:avLst/>
              <a:gdLst/>
              <a:ahLst/>
              <a:cxnLst/>
              <a:rect l="l" t="t" r="r" b="b"/>
              <a:pathLst>
                <a:path w="27207" h="14855" extrusionOk="0">
                  <a:moveTo>
                    <a:pt x="13943" y="1"/>
                  </a:moveTo>
                  <a:cubicBezTo>
                    <a:pt x="11983" y="1"/>
                    <a:pt x="10044" y="386"/>
                    <a:pt x="8236" y="1139"/>
                  </a:cubicBezTo>
                  <a:cubicBezTo>
                    <a:pt x="5782" y="2154"/>
                    <a:pt x="3682" y="3853"/>
                    <a:pt x="2172" y="6000"/>
                  </a:cubicBezTo>
                  <a:cubicBezTo>
                    <a:pt x="614" y="8265"/>
                    <a:pt x="48" y="11073"/>
                    <a:pt x="1" y="13786"/>
                  </a:cubicBezTo>
                  <a:lnTo>
                    <a:pt x="1" y="14754"/>
                  </a:lnTo>
                  <a:lnTo>
                    <a:pt x="1" y="14777"/>
                  </a:lnTo>
                  <a:cubicBezTo>
                    <a:pt x="1" y="14816"/>
                    <a:pt x="32" y="14854"/>
                    <a:pt x="69" y="14854"/>
                  </a:cubicBezTo>
                  <a:cubicBezTo>
                    <a:pt x="78" y="14854"/>
                    <a:pt x="87" y="14852"/>
                    <a:pt x="95" y="14848"/>
                  </a:cubicBezTo>
                  <a:cubicBezTo>
                    <a:pt x="108" y="14852"/>
                    <a:pt x="120" y="14854"/>
                    <a:pt x="130" y="14854"/>
                  </a:cubicBezTo>
                  <a:cubicBezTo>
                    <a:pt x="181" y="14854"/>
                    <a:pt x="213" y="14812"/>
                    <a:pt x="213" y="14754"/>
                  </a:cubicBezTo>
                  <a:cubicBezTo>
                    <a:pt x="237" y="12158"/>
                    <a:pt x="638" y="9445"/>
                    <a:pt x="1912" y="7156"/>
                  </a:cubicBezTo>
                  <a:cubicBezTo>
                    <a:pt x="2549" y="6047"/>
                    <a:pt x="3351" y="5056"/>
                    <a:pt x="4295" y="4207"/>
                  </a:cubicBezTo>
                  <a:cubicBezTo>
                    <a:pt x="5215" y="3357"/>
                    <a:pt x="6254" y="2626"/>
                    <a:pt x="7386" y="2036"/>
                  </a:cubicBezTo>
                  <a:cubicBezTo>
                    <a:pt x="9442" y="1008"/>
                    <a:pt x="11704" y="479"/>
                    <a:pt x="13996" y="479"/>
                  </a:cubicBezTo>
                  <a:cubicBezTo>
                    <a:pt x="14388" y="479"/>
                    <a:pt x="14780" y="495"/>
                    <a:pt x="15173" y="526"/>
                  </a:cubicBezTo>
                  <a:cubicBezTo>
                    <a:pt x="17792" y="738"/>
                    <a:pt x="20316" y="1706"/>
                    <a:pt x="22393" y="3310"/>
                  </a:cubicBezTo>
                  <a:cubicBezTo>
                    <a:pt x="24469" y="4962"/>
                    <a:pt x="25814" y="7345"/>
                    <a:pt x="26687" y="9799"/>
                  </a:cubicBezTo>
                  <a:cubicBezTo>
                    <a:pt x="26805" y="10082"/>
                    <a:pt x="26899" y="10389"/>
                    <a:pt x="26994" y="10695"/>
                  </a:cubicBezTo>
                  <a:cubicBezTo>
                    <a:pt x="27003" y="10739"/>
                    <a:pt x="27034" y="10757"/>
                    <a:pt x="27070" y="10757"/>
                  </a:cubicBezTo>
                  <a:cubicBezTo>
                    <a:pt x="27129" y="10757"/>
                    <a:pt x="27197" y="10707"/>
                    <a:pt x="27183" y="10648"/>
                  </a:cubicBezTo>
                  <a:lnTo>
                    <a:pt x="27206" y="10625"/>
                  </a:lnTo>
                  <a:cubicBezTo>
                    <a:pt x="26451" y="8006"/>
                    <a:pt x="25248" y="5434"/>
                    <a:pt x="23266" y="3546"/>
                  </a:cubicBezTo>
                  <a:cubicBezTo>
                    <a:pt x="21331" y="1776"/>
                    <a:pt x="18924" y="620"/>
                    <a:pt x="16352" y="195"/>
                  </a:cubicBezTo>
                  <a:cubicBezTo>
                    <a:pt x="15551" y="65"/>
                    <a:pt x="14745" y="1"/>
                    <a:pt x="13943" y="1"/>
                  </a:cubicBezTo>
                  <a:close/>
                </a:path>
              </a:pathLst>
            </a:custGeom>
            <a:solidFill>
              <a:srgbClr val="D1C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9" name="Google Shape;2379;p38"/>
            <p:cNvSpPr/>
            <p:nvPr/>
          </p:nvSpPr>
          <p:spPr>
            <a:xfrm>
              <a:off x="6704665" y="4070451"/>
              <a:ext cx="43136" cy="68371"/>
            </a:xfrm>
            <a:custGeom>
              <a:avLst/>
              <a:gdLst/>
              <a:ahLst/>
              <a:cxnLst/>
              <a:rect l="l" t="t" r="r" b="b"/>
              <a:pathLst>
                <a:path w="1629" h="2582" extrusionOk="0">
                  <a:moveTo>
                    <a:pt x="661" y="505"/>
                  </a:moveTo>
                  <a:cubicBezTo>
                    <a:pt x="684" y="505"/>
                    <a:pt x="708" y="529"/>
                    <a:pt x="732" y="552"/>
                  </a:cubicBezTo>
                  <a:lnTo>
                    <a:pt x="755" y="812"/>
                  </a:lnTo>
                  <a:cubicBezTo>
                    <a:pt x="755" y="836"/>
                    <a:pt x="755" y="859"/>
                    <a:pt x="708" y="883"/>
                  </a:cubicBezTo>
                  <a:lnTo>
                    <a:pt x="449" y="906"/>
                  </a:lnTo>
                  <a:cubicBezTo>
                    <a:pt x="425" y="906"/>
                    <a:pt x="401" y="906"/>
                    <a:pt x="401" y="859"/>
                  </a:cubicBezTo>
                  <a:lnTo>
                    <a:pt x="354" y="600"/>
                  </a:lnTo>
                  <a:cubicBezTo>
                    <a:pt x="354" y="576"/>
                    <a:pt x="378" y="552"/>
                    <a:pt x="401" y="552"/>
                  </a:cubicBezTo>
                  <a:lnTo>
                    <a:pt x="661" y="505"/>
                  </a:lnTo>
                  <a:close/>
                  <a:moveTo>
                    <a:pt x="675" y="1"/>
                  </a:moveTo>
                  <a:cubicBezTo>
                    <a:pt x="663" y="1"/>
                    <a:pt x="650" y="3"/>
                    <a:pt x="637" y="10"/>
                  </a:cubicBezTo>
                  <a:lnTo>
                    <a:pt x="260" y="57"/>
                  </a:lnTo>
                  <a:cubicBezTo>
                    <a:pt x="213" y="57"/>
                    <a:pt x="189" y="104"/>
                    <a:pt x="189" y="151"/>
                  </a:cubicBezTo>
                  <a:lnTo>
                    <a:pt x="0" y="2464"/>
                  </a:lnTo>
                  <a:cubicBezTo>
                    <a:pt x="0" y="2534"/>
                    <a:pt x="47" y="2582"/>
                    <a:pt x="118" y="2582"/>
                  </a:cubicBezTo>
                  <a:lnTo>
                    <a:pt x="802" y="2464"/>
                  </a:lnTo>
                  <a:lnTo>
                    <a:pt x="850" y="2464"/>
                  </a:lnTo>
                  <a:lnTo>
                    <a:pt x="1534" y="2369"/>
                  </a:lnTo>
                  <a:cubicBezTo>
                    <a:pt x="1581" y="2369"/>
                    <a:pt x="1628" y="2299"/>
                    <a:pt x="1605" y="2228"/>
                  </a:cubicBezTo>
                  <a:lnTo>
                    <a:pt x="755" y="57"/>
                  </a:lnTo>
                  <a:cubicBezTo>
                    <a:pt x="738" y="22"/>
                    <a:pt x="708" y="1"/>
                    <a:pt x="675" y="1"/>
                  </a:cubicBezTo>
                  <a:close/>
                </a:path>
              </a:pathLst>
            </a:custGeom>
            <a:solidFill>
              <a:srgbClr val="D1C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0" name="Google Shape;2380;p38"/>
            <p:cNvSpPr/>
            <p:nvPr/>
          </p:nvSpPr>
          <p:spPr>
            <a:xfrm>
              <a:off x="6111718" y="3902009"/>
              <a:ext cx="234957" cy="254314"/>
            </a:xfrm>
            <a:custGeom>
              <a:avLst/>
              <a:gdLst/>
              <a:ahLst/>
              <a:cxnLst/>
              <a:rect l="l" t="t" r="r" b="b"/>
              <a:pathLst>
                <a:path w="8873" h="9604" extrusionOk="0">
                  <a:moveTo>
                    <a:pt x="8872" y="0"/>
                  </a:moveTo>
                  <a:lnTo>
                    <a:pt x="8872" y="0"/>
                  </a:lnTo>
                  <a:cubicBezTo>
                    <a:pt x="5050" y="401"/>
                    <a:pt x="2690" y="1581"/>
                    <a:pt x="2690" y="1581"/>
                  </a:cubicBezTo>
                  <a:cubicBezTo>
                    <a:pt x="1699" y="1958"/>
                    <a:pt x="732" y="2596"/>
                    <a:pt x="331" y="3563"/>
                  </a:cubicBezTo>
                  <a:cubicBezTo>
                    <a:pt x="95" y="4200"/>
                    <a:pt x="0" y="4884"/>
                    <a:pt x="48" y="5569"/>
                  </a:cubicBezTo>
                  <a:cubicBezTo>
                    <a:pt x="48" y="6819"/>
                    <a:pt x="95" y="8211"/>
                    <a:pt x="1039" y="9037"/>
                  </a:cubicBezTo>
                  <a:cubicBezTo>
                    <a:pt x="1392" y="9344"/>
                    <a:pt x="1841" y="9533"/>
                    <a:pt x="2313" y="9603"/>
                  </a:cubicBezTo>
                  <a:cubicBezTo>
                    <a:pt x="2124" y="7763"/>
                    <a:pt x="2218" y="5922"/>
                    <a:pt x="3091" y="4318"/>
                  </a:cubicBezTo>
                  <a:cubicBezTo>
                    <a:pt x="4247" y="2147"/>
                    <a:pt x="6560" y="944"/>
                    <a:pt x="8872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1" name="Google Shape;2381;p38"/>
            <p:cNvSpPr/>
            <p:nvPr/>
          </p:nvSpPr>
          <p:spPr>
            <a:xfrm>
              <a:off x="6167326" y="3898275"/>
              <a:ext cx="421138" cy="258842"/>
            </a:xfrm>
            <a:custGeom>
              <a:avLst/>
              <a:gdLst/>
              <a:ahLst/>
              <a:cxnLst/>
              <a:rect l="l" t="t" r="r" b="b"/>
              <a:pathLst>
                <a:path w="15904" h="9775" extrusionOk="0">
                  <a:moveTo>
                    <a:pt x="9422" y="1"/>
                  </a:moveTo>
                  <a:cubicBezTo>
                    <a:pt x="8560" y="1"/>
                    <a:pt x="7698" y="49"/>
                    <a:pt x="6843" y="141"/>
                  </a:cubicBezTo>
                  <a:lnTo>
                    <a:pt x="6772" y="141"/>
                  </a:lnTo>
                  <a:cubicBezTo>
                    <a:pt x="4460" y="1061"/>
                    <a:pt x="2147" y="2288"/>
                    <a:pt x="968" y="4459"/>
                  </a:cubicBezTo>
                  <a:cubicBezTo>
                    <a:pt x="95" y="6040"/>
                    <a:pt x="0" y="7880"/>
                    <a:pt x="189" y="9744"/>
                  </a:cubicBezTo>
                  <a:cubicBezTo>
                    <a:pt x="423" y="9764"/>
                    <a:pt x="660" y="9775"/>
                    <a:pt x="897" y="9775"/>
                  </a:cubicBezTo>
                  <a:cubicBezTo>
                    <a:pt x="1495" y="9775"/>
                    <a:pt x="2099" y="9708"/>
                    <a:pt x="2690" y="9556"/>
                  </a:cubicBezTo>
                  <a:lnTo>
                    <a:pt x="11774" y="8187"/>
                  </a:lnTo>
                  <a:lnTo>
                    <a:pt x="11963" y="8163"/>
                  </a:lnTo>
                  <a:cubicBezTo>
                    <a:pt x="13214" y="8022"/>
                    <a:pt x="14582" y="7762"/>
                    <a:pt x="15243" y="6701"/>
                  </a:cubicBezTo>
                  <a:cubicBezTo>
                    <a:pt x="15903" y="5662"/>
                    <a:pt x="15550" y="4270"/>
                    <a:pt x="15172" y="3090"/>
                  </a:cubicBezTo>
                  <a:cubicBezTo>
                    <a:pt x="15007" y="2430"/>
                    <a:pt x="14724" y="1816"/>
                    <a:pt x="14323" y="1274"/>
                  </a:cubicBezTo>
                  <a:cubicBezTo>
                    <a:pt x="13638" y="448"/>
                    <a:pt x="12529" y="165"/>
                    <a:pt x="11468" y="94"/>
                  </a:cubicBezTo>
                  <a:cubicBezTo>
                    <a:pt x="10789" y="31"/>
                    <a:pt x="10105" y="1"/>
                    <a:pt x="9422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2" name="Google Shape;2382;p38"/>
            <p:cNvSpPr/>
            <p:nvPr/>
          </p:nvSpPr>
          <p:spPr>
            <a:xfrm>
              <a:off x="6102953" y="4213789"/>
              <a:ext cx="228708" cy="403635"/>
            </a:xfrm>
            <a:custGeom>
              <a:avLst/>
              <a:gdLst/>
              <a:ahLst/>
              <a:cxnLst/>
              <a:rect l="l" t="t" r="r" b="b"/>
              <a:pathLst>
                <a:path w="8637" h="15243" extrusionOk="0">
                  <a:moveTo>
                    <a:pt x="8637" y="0"/>
                  </a:moveTo>
                  <a:cubicBezTo>
                    <a:pt x="5664" y="496"/>
                    <a:pt x="3635" y="944"/>
                    <a:pt x="3635" y="944"/>
                  </a:cubicBezTo>
                  <a:cubicBezTo>
                    <a:pt x="2620" y="1085"/>
                    <a:pt x="1723" y="1699"/>
                    <a:pt x="1181" y="2572"/>
                  </a:cubicBezTo>
                  <a:cubicBezTo>
                    <a:pt x="591" y="3492"/>
                    <a:pt x="379" y="4601"/>
                    <a:pt x="261" y="5663"/>
                  </a:cubicBezTo>
                  <a:cubicBezTo>
                    <a:pt x="1" y="7834"/>
                    <a:pt x="25" y="10028"/>
                    <a:pt x="379" y="12152"/>
                  </a:cubicBezTo>
                  <a:lnTo>
                    <a:pt x="379" y="12222"/>
                  </a:lnTo>
                  <a:cubicBezTo>
                    <a:pt x="638" y="13709"/>
                    <a:pt x="1747" y="14865"/>
                    <a:pt x="3210" y="15172"/>
                  </a:cubicBezTo>
                  <a:cubicBezTo>
                    <a:pt x="3328" y="15195"/>
                    <a:pt x="3422" y="15219"/>
                    <a:pt x="3540" y="15243"/>
                  </a:cubicBezTo>
                  <a:cubicBezTo>
                    <a:pt x="3304" y="14393"/>
                    <a:pt x="3163" y="13520"/>
                    <a:pt x="3068" y="12671"/>
                  </a:cubicBezTo>
                  <a:cubicBezTo>
                    <a:pt x="2714" y="9745"/>
                    <a:pt x="2998" y="6678"/>
                    <a:pt x="4390" y="4082"/>
                  </a:cubicBezTo>
                  <a:cubicBezTo>
                    <a:pt x="5357" y="2312"/>
                    <a:pt x="6844" y="873"/>
                    <a:pt x="8637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3" name="Google Shape;2383;p38"/>
            <p:cNvSpPr/>
            <p:nvPr/>
          </p:nvSpPr>
          <p:spPr>
            <a:xfrm>
              <a:off x="6174820" y="4186249"/>
              <a:ext cx="543608" cy="431412"/>
            </a:xfrm>
            <a:custGeom>
              <a:avLst/>
              <a:gdLst/>
              <a:ahLst/>
              <a:cxnLst/>
              <a:rect l="l" t="t" r="r" b="b"/>
              <a:pathLst>
                <a:path w="20529" h="16292" extrusionOk="0">
                  <a:moveTo>
                    <a:pt x="14303" y="1"/>
                  </a:moveTo>
                  <a:cubicBezTo>
                    <a:pt x="14161" y="1"/>
                    <a:pt x="14018" y="9"/>
                    <a:pt x="13874" y="25"/>
                  </a:cubicBezTo>
                  <a:cubicBezTo>
                    <a:pt x="13332" y="73"/>
                    <a:pt x="12813" y="120"/>
                    <a:pt x="12270" y="167"/>
                  </a:cubicBezTo>
                  <a:cubicBezTo>
                    <a:pt x="9958" y="427"/>
                    <a:pt x="7763" y="733"/>
                    <a:pt x="5946" y="1040"/>
                  </a:cubicBezTo>
                  <a:cubicBezTo>
                    <a:pt x="4130" y="1913"/>
                    <a:pt x="2643" y="3352"/>
                    <a:pt x="1699" y="5122"/>
                  </a:cubicBezTo>
                  <a:cubicBezTo>
                    <a:pt x="307" y="7718"/>
                    <a:pt x="0" y="10785"/>
                    <a:pt x="354" y="13711"/>
                  </a:cubicBezTo>
                  <a:cubicBezTo>
                    <a:pt x="449" y="14560"/>
                    <a:pt x="614" y="15433"/>
                    <a:pt x="850" y="16259"/>
                  </a:cubicBezTo>
                  <a:cubicBezTo>
                    <a:pt x="1009" y="16280"/>
                    <a:pt x="1168" y="16292"/>
                    <a:pt x="1327" y="16292"/>
                  </a:cubicBezTo>
                  <a:cubicBezTo>
                    <a:pt x="1522" y="16292"/>
                    <a:pt x="1717" y="16274"/>
                    <a:pt x="1912" y="16235"/>
                  </a:cubicBezTo>
                  <a:lnTo>
                    <a:pt x="14464" y="14348"/>
                  </a:lnTo>
                  <a:lnTo>
                    <a:pt x="17178" y="13923"/>
                  </a:lnTo>
                  <a:cubicBezTo>
                    <a:pt x="17650" y="13852"/>
                    <a:pt x="18098" y="13711"/>
                    <a:pt x="18499" y="13475"/>
                  </a:cubicBezTo>
                  <a:cubicBezTo>
                    <a:pt x="19797" y="12743"/>
                    <a:pt x="20528" y="11304"/>
                    <a:pt x="20340" y="9818"/>
                  </a:cubicBezTo>
                  <a:lnTo>
                    <a:pt x="20340" y="9747"/>
                  </a:lnTo>
                  <a:cubicBezTo>
                    <a:pt x="20009" y="7600"/>
                    <a:pt x="19396" y="5523"/>
                    <a:pt x="18499" y="3541"/>
                  </a:cubicBezTo>
                  <a:cubicBezTo>
                    <a:pt x="18074" y="2550"/>
                    <a:pt x="17532" y="1559"/>
                    <a:pt x="16706" y="851"/>
                  </a:cubicBezTo>
                  <a:cubicBezTo>
                    <a:pt x="16017" y="304"/>
                    <a:pt x="15171" y="1"/>
                    <a:pt x="14303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384" name="Google Shape;2384;p38"/>
          <p:cNvGrpSpPr/>
          <p:nvPr/>
        </p:nvGrpSpPr>
        <p:grpSpPr>
          <a:xfrm>
            <a:off x="10849884" y="3745321"/>
            <a:ext cx="1302289" cy="1077352"/>
            <a:chOff x="8639759" y="1788937"/>
            <a:chExt cx="976717" cy="808014"/>
          </a:xfrm>
        </p:grpSpPr>
        <p:grpSp>
          <p:nvGrpSpPr>
            <p:cNvPr id="2385" name="Google Shape;2385;p38"/>
            <p:cNvGrpSpPr/>
            <p:nvPr/>
          </p:nvGrpSpPr>
          <p:grpSpPr>
            <a:xfrm>
              <a:off x="8639759" y="1788937"/>
              <a:ext cx="976717" cy="808014"/>
              <a:chOff x="7420559" y="2246137"/>
              <a:chExt cx="976717" cy="808014"/>
            </a:xfrm>
          </p:grpSpPr>
          <p:sp>
            <p:nvSpPr>
              <p:cNvPr id="2386" name="Google Shape;2386;p38"/>
              <p:cNvSpPr/>
              <p:nvPr/>
            </p:nvSpPr>
            <p:spPr>
              <a:xfrm>
                <a:off x="7420559" y="2246137"/>
                <a:ext cx="930375" cy="747292"/>
              </a:xfrm>
              <a:custGeom>
                <a:avLst/>
                <a:gdLst/>
                <a:ahLst/>
                <a:cxnLst/>
                <a:rect l="l" t="t" r="r" b="b"/>
                <a:pathLst>
                  <a:path w="35135" h="28221" extrusionOk="0">
                    <a:moveTo>
                      <a:pt x="33294" y="0"/>
                    </a:moveTo>
                    <a:lnTo>
                      <a:pt x="1" y="25861"/>
                    </a:lnTo>
                    <a:lnTo>
                      <a:pt x="1865" y="28220"/>
                    </a:lnTo>
                    <a:lnTo>
                      <a:pt x="35134" y="2383"/>
                    </a:lnTo>
                    <a:lnTo>
                      <a:pt x="3329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7" name="Google Shape;2387;p38"/>
              <p:cNvSpPr/>
              <p:nvPr/>
            </p:nvSpPr>
            <p:spPr>
              <a:xfrm>
                <a:off x="7467564" y="2306858"/>
                <a:ext cx="929713" cy="747292"/>
              </a:xfrm>
              <a:custGeom>
                <a:avLst/>
                <a:gdLst/>
                <a:ahLst/>
                <a:cxnLst/>
                <a:rect l="l" t="t" r="r" b="b"/>
                <a:pathLst>
                  <a:path w="35110" h="28221" extrusionOk="0">
                    <a:moveTo>
                      <a:pt x="33269" y="0"/>
                    </a:moveTo>
                    <a:lnTo>
                      <a:pt x="0" y="25837"/>
                    </a:lnTo>
                    <a:lnTo>
                      <a:pt x="1840" y="28220"/>
                    </a:lnTo>
                    <a:lnTo>
                      <a:pt x="35110" y="2383"/>
                    </a:lnTo>
                    <a:lnTo>
                      <a:pt x="3326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8" name="Google Shape;2388;p38"/>
              <p:cNvSpPr/>
              <p:nvPr/>
            </p:nvSpPr>
            <p:spPr>
              <a:xfrm>
                <a:off x="7547534" y="2914795"/>
                <a:ext cx="53119" cy="64373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31" extrusionOk="0">
                    <a:moveTo>
                      <a:pt x="307" y="0"/>
                    </a:moveTo>
                    <a:lnTo>
                      <a:pt x="0" y="236"/>
                    </a:lnTo>
                    <a:lnTo>
                      <a:pt x="1723" y="2431"/>
                    </a:lnTo>
                    <a:lnTo>
                      <a:pt x="2006" y="2195"/>
                    </a:lnTo>
                    <a:lnTo>
                      <a:pt x="30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9" name="Google Shape;2389;p38"/>
              <p:cNvSpPr/>
              <p:nvPr/>
            </p:nvSpPr>
            <p:spPr>
              <a:xfrm>
                <a:off x="7596893" y="2876054"/>
                <a:ext cx="53119" cy="65008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55" extrusionOk="0">
                    <a:moveTo>
                      <a:pt x="307" y="1"/>
                    </a:moveTo>
                    <a:lnTo>
                      <a:pt x="0" y="236"/>
                    </a:lnTo>
                    <a:lnTo>
                      <a:pt x="1723" y="2454"/>
                    </a:lnTo>
                    <a:lnTo>
                      <a:pt x="2006" y="2218"/>
                    </a:lnTo>
                    <a:lnTo>
                      <a:pt x="30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90" name="Google Shape;2390;p38"/>
              <p:cNvSpPr/>
              <p:nvPr/>
            </p:nvSpPr>
            <p:spPr>
              <a:xfrm>
                <a:off x="7646253" y="2837949"/>
                <a:ext cx="53119" cy="65008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55" extrusionOk="0">
                    <a:moveTo>
                      <a:pt x="307" y="0"/>
                    </a:moveTo>
                    <a:lnTo>
                      <a:pt x="0" y="236"/>
                    </a:lnTo>
                    <a:lnTo>
                      <a:pt x="1699" y="2454"/>
                    </a:lnTo>
                    <a:lnTo>
                      <a:pt x="2006" y="2218"/>
                    </a:lnTo>
                    <a:lnTo>
                      <a:pt x="30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91" name="Google Shape;2391;p38"/>
              <p:cNvSpPr/>
              <p:nvPr/>
            </p:nvSpPr>
            <p:spPr>
              <a:xfrm>
                <a:off x="8132352" y="2459004"/>
                <a:ext cx="53119" cy="64373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31" extrusionOk="0">
                    <a:moveTo>
                      <a:pt x="307" y="0"/>
                    </a:moveTo>
                    <a:lnTo>
                      <a:pt x="0" y="236"/>
                    </a:lnTo>
                    <a:lnTo>
                      <a:pt x="1699" y="2431"/>
                    </a:lnTo>
                    <a:lnTo>
                      <a:pt x="2006" y="2195"/>
                    </a:lnTo>
                    <a:lnTo>
                      <a:pt x="30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92" name="Google Shape;2392;p38"/>
              <p:cNvSpPr/>
              <p:nvPr/>
            </p:nvSpPr>
            <p:spPr>
              <a:xfrm>
                <a:off x="8181712" y="2420872"/>
                <a:ext cx="53119" cy="64399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32" extrusionOk="0">
                    <a:moveTo>
                      <a:pt x="307" y="1"/>
                    </a:moveTo>
                    <a:lnTo>
                      <a:pt x="0" y="237"/>
                    </a:lnTo>
                    <a:lnTo>
                      <a:pt x="1699" y="2431"/>
                    </a:lnTo>
                    <a:lnTo>
                      <a:pt x="2006" y="2195"/>
                    </a:lnTo>
                    <a:lnTo>
                      <a:pt x="30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93" name="Google Shape;2393;p38"/>
              <p:cNvSpPr/>
              <p:nvPr/>
            </p:nvSpPr>
            <p:spPr>
              <a:xfrm>
                <a:off x="8237320" y="2379335"/>
                <a:ext cx="53754" cy="64373"/>
              </a:xfrm>
              <a:custGeom>
                <a:avLst/>
                <a:gdLst/>
                <a:ahLst/>
                <a:cxnLst/>
                <a:rect l="l" t="t" r="r" b="b"/>
                <a:pathLst>
                  <a:path w="2030" h="2431" extrusionOk="0">
                    <a:moveTo>
                      <a:pt x="307" y="0"/>
                    </a:moveTo>
                    <a:lnTo>
                      <a:pt x="0" y="236"/>
                    </a:lnTo>
                    <a:lnTo>
                      <a:pt x="1723" y="2431"/>
                    </a:lnTo>
                    <a:lnTo>
                      <a:pt x="2030" y="2195"/>
                    </a:lnTo>
                    <a:lnTo>
                      <a:pt x="30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94" name="Google Shape;2394;p38"/>
              <p:cNvSpPr/>
              <p:nvPr/>
            </p:nvSpPr>
            <p:spPr>
              <a:xfrm>
                <a:off x="7990524" y="2569279"/>
                <a:ext cx="53754" cy="65008"/>
              </a:xfrm>
              <a:custGeom>
                <a:avLst/>
                <a:gdLst/>
                <a:ahLst/>
                <a:cxnLst/>
                <a:rect l="l" t="t" r="r" b="b"/>
                <a:pathLst>
                  <a:path w="2030" h="2455" extrusionOk="0">
                    <a:moveTo>
                      <a:pt x="307" y="0"/>
                    </a:moveTo>
                    <a:lnTo>
                      <a:pt x="0" y="236"/>
                    </a:lnTo>
                    <a:lnTo>
                      <a:pt x="1723" y="2454"/>
                    </a:lnTo>
                    <a:lnTo>
                      <a:pt x="2029" y="2218"/>
                    </a:lnTo>
                    <a:lnTo>
                      <a:pt x="30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95" name="Google Shape;2395;p38"/>
              <p:cNvSpPr/>
              <p:nvPr/>
            </p:nvSpPr>
            <p:spPr>
              <a:xfrm>
                <a:off x="8040492" y="2531783"/>
                <a:ext cx="53145" cy="65008"/>
              </a:xfrm>
              <a:custGeom>
                <a:avLst/>
                <a:gdLst/>
                <a:ahLst/>
                <a:cxnLst/>
                <a:rect l="l" t="t" r="r" b="b"/>
                <a:pathLst>
                  <a:path w="2007" h="2455" extrusionOk="0">
                    <a:moveTo>
                      <a:pt x="308" y="0"/>
                    </a:moveTo>
                    <a:lnTo>
                      <a:pt x="1" y="236"/>
                    </a:lnTo>
                    <a:lnTo>
                      <a:pt x="1700" y="2454"/>
                    </a:lnTo>
                    <a:lnTo>
                      <a:pt x="2006" y="2218"/>
                    </a:lnTo>
                    <a:lnTo>
                      <a:pt x="30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96" name="Google Shape;2396;p38"/>
              <p:cNvSpPr/>
              <p:nvPr/>
            </p:nvSpPr>
            <p:spPr>
              <a:xfrm>
                <a:off x="7744971" y="2761712"/>
                <a:ext cx="53119" cy="64373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31" extrusionOk="0">
                    <a:moveTo>
                      <a:pt x="283" y="1"/>
                    </a:moveTo>
                    <a:lnTo>
                      <a:pt x="0" y="237"/>
                    </a:lnTo>
                    <a:lnTo>
                      <a:pt x="1699" y="2431"/>
                    </a:lnTo>
                    <a:lnTo>
                      <a:pt x="2006" y="2195"/>
                    </a:lnTo>
                    <a:lnTo>
                      <a:pt x="28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97" name="Google Shape;2397;p38"/>
              <p:cNvSpPr/>
              <p:nvPr/>
            </p:nvSpPr>
            <p:spPr>
              <a:xfrm>
                <a:off x="7794331" y="2723606"/>
                <a:ext cx="53119" cy="64373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31" extrusionOk="0">
                    <a:moveTo>
                      <a:pt x="283" y="0"/>
                    </a:moveTo>
                    <a:lnTo>
                      <a:pt x="0" y="236"/>
                    </a:lnTo>
                    <a:lnTo>
                      <a:pt x="1699" y="2431"/>
                    </a:lnTo>
                    <a:lnTo>
                      <a:pt x="2006" y="2195"/>
                    </a:lnTo>
                    <a:lnTo>
                      <a:pt x="28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98" name="Google Shape;2398;p38"/>
              <p:cNvSpPr/>
              <p:nvPr/>
            </p:nvSpPr>
            <p:spPr>
              <a:xfrm>
                <a:off x="7843055" y="2684866"/>
                <a:ext cx="53754" cy="65008"/>
              </a:xfrm>
              <a:custGeom>
                <a:avLst/>
                <a:gdLst/>
                <a:ahLst/>
                <a:cxnLst/>
                <a:rect l="l" t="t" r="r" b="b"/>
                <a:pathLst>
                  <a:path w="2030" h="2455" extrusionOk="0">
                    <a:moveTo>
                      <a:pt x="308" y="0"/>
                    </a:moveTo>
                    <a:lnTo>
                      <a:pt x="1" y="236"/>
                    </a:lnTo>
                    <a:lnTo>
                      <a:pt x="1723" y="2454"/>
                    </a:lnTo>
                    <a:lnTo>
                      <a:pt x="2030" y="2218"/>
                    </a:lnTo>
                    <a:lnTo>
                      <a:pt x="30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99" name="Google Shape;2399;p38"/>
              <p:cNvSpPr/>
              <p:nvPr/>
            </p:nvSpPr>
            <p:spPr>
              <a:xfrm>
                <a:off x="7668126" y="2764836"/>
                <a:ext cx="80605" cy="99988"/>
              </a:xfrm>
              <a:custGeom>
                <a:avLst/>
                <a:gdLst/>
                <a:ahLst/>
                <a:cxnLst/>
                <a:rect l="l" t="t" r="r" b="b"/>
                <a:pathLst>
                  <a:path w="3044" h="3776" extrusionOk="0">
                    <a:moveTo>
                      <a:pt x="307" y="1"/>
                    </a:moveTo>
                    <a:lnTo>
                      <a:pt x="0" y="237"/>
                    </a:lnTo>
                    <a:lnTo>
                      <a:pt x="2737" y="3776"/>
                    </a:lnTo>
                    <a:lnTo>
                      <a:pt x="3044" y="3540"/>
                    </a:lnTo>
                    <a:lnTo>
                      <a:pt x="30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00" name="Google Shape;2400;p38"/>
              <p:cNvSpPr/>
              <p:nvPr/>
            </p:nvSpPr>
            <p:spPr>
              <a:xfrm>
                <a:off x="8062365" y="2458670"/>
                <a:ext cx="80632" cy="100015"/>
              </a:xfrm>
              <a:custGeom>
                <a:avLst/>
                <a:gdLst/>
                <a:ahLst/>
                <a:cxnLst/>
                <a:rect l="l" t="t" r="r" b="b"/>
                <a:pathLst>
                  <a:path w="3045" h="3777" extrusionOk="0">
                    <a:moveTo>
                      <a:pt x="307" y="1"/>
                    </a:moveTo>
                    <a:lnTo>
                      <a:pt x="1" y="237"/>
                    </a:lnTo>
                    <a:lnTo>
                      <a:pt x="2738" y="3776"/>
                    </a:lnTo>
                    <a:lnTo>
                      <a:pt x="3045" y="3540"/>
                    </a:lnTo>
                    <a:lnTo>
                      <a:pt x="30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401" name="Google Shape;2401;p38"/>
            <p:cNvSpPr/>
            <p:nvPr/>
          </p:nvSpPr>
          <p:spPr>
            <a:xfrm>
              <a:off x="9165755" y="2140504"/>
              <a:ext cx="53145" cy="64399"/>
            </a:xfrm>
            <a:custGeom>
              <a:avLst/>
              <a:gdLst/>
              <a:ahLst/>
              <a:cxnLst/>
              <a:rect l="l" t="t" r="r" b="b"/>
              <a:pathLst>
                <a:path w="2007" h="2432" extrusionOk="0">
                  <a:moveTo>
                    <a:pt x="308" y="1"/>
                  </a:moveTo>
                  <a:lnTo>
                    <a:pt x="1" y="237"/>
                  </a:lnTo>
                  <a:lnTo>
                    <a:pt x="1723" y="2431"/>
                  </a:lnTo>
                  <a:lnTo>
                    <a:pt x="2006" y="2195"/>
                  </a:lnTo>
                  <a:lnTo>
                    <a:pt x="3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2" name="Google Shape;2402;p38"/>
            <p:cNvSpPr/>
            <p:nvPr/>
          </p:nvSpPr>
          <p:spPr>
            <a:xfrm>
              <a:off x="9088909" y="2143019"/>
              <a:ext cx="80632" cy="99988"/>
            </a:xfrm>
            <a:custGeom>
              <a:avLst/>
              <a:gdLst/>
              <a:ahLst/>
              <a:cxnLst/>
              <a:rect l="l" t="t" r="r" b="b"/>
              <a:pathLst>
                <a:path w="3045" h="3776" extrusionOk="0">
                  <a:moveTo>
                    <a:pt x="307" y="0"/>
                  </a:moveTo>
                  <a:lnTo>
                    <a:pt x="1" y="236"/>
                  </a:lnTo>
                  <a:lnTo>
                    <a:pt x="2761" y="3775"/>
                  </a:lnTo>
                  <a:lnTo>
                    <a:pt x="3044" y="3539"/>
                  </a:lnTo>
                  <a:lnTo>
                    <a:pt x="30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403" name="Google Shape;2403;p38"/>
          <p:cNvGrpSpPr/>
          <p:nvPr/>
        </p:nvGrpSpPr>
        <p:grpSpPr>
          <a:xfrm rot="899960">
            <a:off x="88727" y="3592525"/>
            <a:ext cx="1092995" cy="1154144"/>
            <a:chOff x="7088286" y="1674216"/>
            <a:chExt cx="819771" cy="865634"/>
          </a:xfrm>
        </p:grpSpPr>
        <p:grpSp>
          <p:nvGrpSpPr>
            <p:cNvPr id="2404" name="Google Shape;2404;p38"/>
            <p:cNvGrpSpPr/>
            <p:nvPr/>
          </p:nvGrpSpPr>
          <p:grpSpPr>
            <a:xfrm>
              <a:off x="7331958" y="1674216"/>
              <a:ext cx="576099" cy="865634"/>
              <a:chOff x="7331958" y="1674216"/>
              <a:chExt cx="576099" cy="865634"/>
            </a:xfrm>
          </p:grpSpPr>
          <p:sp>
            <p:nvSpPr>
              <p:cNvPr id="2405" name="Google Shape;2405;p38"/>
              <p:cNvSpPr/>
              <p:nvPr/>
            </p:nvSpPr>
            <p:spPr>
              <a:xfrm>
                <a:off x="7331958" y="1859552"/>
                <a:ext cx="576099" cy="680298"/>
              </a:xfrm>
              <a:custGeom>
                <a:avLst/>
                <a:gdLst/>
                <a:ahLst/>
                <a:cxnLst/>
                <a:rect l="l" t="t" r="r" b="b"/>
                <a:pathLst>
                  <a:path w="21756" h="25691" extrusionOk="0">
                    <a:moveTo>
                      <a:pt x="11030" y="0"/>
                    </a:moveTo>
                    <a:cubicBezTo>
                      <a:pt x="10081" y="0"/>
                      <a:pt x="9170" y="525"/>
                      <a:pt x="8731" y="1437"/>
                    </a:cubicBezTo>
                    <a:lnTo>
                      <a:pt x="614" y="18261"/>
                    </a:lnTo>
                    <a:cubicBezTo>
                      <a:pt x="1" y="19511"/>
                      <a:pt x="520" y="21045"/>
                      <a:pt x="1794" y="21658"/>
                    </a:cubicBezTo>
                    <a:lnTo>
                      <a:pt x="5027" y="23216"/>
                    </a:lnTo>
                    <a:lnTo>
                      <a:pt x="6372" y="23876"/>
                    </a:lnTo>
                    <a:lnTo>
                      <a:pt x="9604" y="25434"/>
                    </a:lnTo>
                    <a:cubicBezTo>
                      <a:pt x="9966" y="25608"/>
                      <a:pt x="10350" y="25691"/>
                      <a:pt x="10727" y="25691"/>
                    </a:cubicBezTo>
                    <a:cubicBezTo>
                      <a:pt x="11676" y="25691"/>
                      <a:pt x="12586" y="25166"/>
                      <a:pt x="13025" y="24254"/>
                    </a:cubicBezTo>
                    <a:lnTo>
                      <a:pt x="21142" y="7430"/>
                    </a:lnTo>
                    <a:cubicBezTo>
                      <a:pt x="21756" y="6180"/>
                      <a:pt x="21237" y="4646"/>
                      <a:pt x="19986" y="4033"/>
                    </a:cubicBezTo>
                    <a:lnTo>
                      <a:pt x="19089" y="3608"/>
                    </a:lnTo>
                    <a:cubicBezTo>
                      <a:pt x="18641" y="3396"/>
                      <a:pt x="18429" y="2877"/>
                      <a:pt x="18618" y="2405"/>
                    </a:cubicBezTo>
                    <a:lnTo>
                      <a:pt x="14276" y="305"/>
                    </a:lnTo>
                    <a:cubicBezTo>
                      <a:pt x="14093" y="604"/>
                      <a:pt x="13769" y="775"/>
                      <a:pt x="13437" y="775"/>
                    </a:cubicBezTo>
                    <a:cubicBezTo>
                      <a:pt x="13298" y="775"/>
                      <a:pt x="13158" y="745"/>
                      <a:pt x="13025" y="682"/>
                    </a:cubicBezTo>
                    <a:lnTo>
                      <a:pt x="12152" y="257"/>
                    </a:lnTo>
                    <a:cubicBezTo>
                      <a:pt x="11790" y="83"/>
                      <a:pt x="11407" y="0"/>
                      <a:pt x="1103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06" name="Google Shape;2406;p38"/>
              <p:cNvSpPr/>
              <p:nvPr/>
            </p:nvSpPr>
            <p:spPr>
              <a:xfrm>
                <a:off x="7698737" y="1674216"/>
                <a:ext cx="186207" cy="248409"/>
              </a:xfrm>
              <a:custGeom>
                <a:avLst/>
                <a:gdLst/>
                <a:ahLst/>
                <a:cxnLst/>
                <a:rect l="l" t="t" r="r" b="b"/>
                <a:pathLst>
                  <a:path w="7032" h="9381" extrusionOk="0">
                    <a:moveTo>
                      <a:pt x="6460" y="0"/>
                    </a:moveTo>
                    <a:cubicBezTo>
                      <a:pt x="6430" y="0"/>
                      <a:pt x="6400" y="4"/>
                      <a:pt x="6371" y="13"/>
                    </a:cubicBezTo>
                    <a:cubicBezTo>
                      <a:pt x="5852" y="178"/>
                      <a:pt x="5380" y="461"/>
                      <a:pt x="5002" y="862"/>
                    </a:cubicBezTo>
                    <a:cubicBezTo>
                      <a:pt x="4059" y="1853"/>
                      <a:pt x="3799" y="3387"/>
                      <a:pt x="2785" y="4307"/>
                    </a:cubicBezTo>
                    <a:lnTo>
                      <a:pt x="3445" y="4637"/>
                    </a:lnTo>
                    <a:cubicBezTo>
                      <a:pt x="3666" y="4718"/>
                      <a:pt x="3562" y="5021"/>
                      <a:pt x="3380" y="5021"/>
                    </a:cubicBezTo>
                    <a:cubicBezTo>
                      <a:pt x="3349" y="5021"/>
                      <a:pt x="3315" y="5012"/>
                      <a:pt x="3280" y="4991"/>
                    </a:cubicBezTo>
                    <a:lnTo>
                      <a:pt x="2619" y="4685"/>
                    </a:lnTo>
                    <a:cubicBezTo>
                      <a:pt x="2413" y="4585"/>
                      <a:pt x="2194" y="4537"/>
                      <a:pt x="1977" y="4537"/>
                    </a:cubicBezTo>
                    <a:cubicBezTo>
                      <a:pt x="1425" y="4537"/>
                      <a:pt x="891" y="4844"/>
                      <a:pt x="637" y="5369"/>
                    </a:cubicBezTo>
                    <a:lnTo>
                      <a:pt x="0" y="6714"/>
                    </a:lnTo>
                    <a:lnTo>
                      <a:pt x="2572" y="7964"/>
                    </a:lnTo>
                    <a:lnTo>
                      <a:pt x="2926" y="8130"/>
                    </a:lnTo>
                    <a:lnTo>
                      <a:pt x="5522" y="9380"/>
                    </a:lnTo>
                    <a:lnTo>
                      <a:pt x="6159" y="8035"/>
                    </a:lnTo>
                    <a:cubicBezTo>
                      <a:pt x="6513" y="7304"/>
                      <a:pt x="6206" y="6407"/>
                      <a:pt x="5451" y="6053"/>
                    </a:cubicBezTo>
                    <a:lnTo>
                      <a:pt x="4814" y="5746"/>
                    </a:lnTo>
                    <a:cubicBezTo>
                      <a:pt x="4629" y="5623"/>
                      <a:pt x="4730" y="5375"/>
                      <a:pt x="4899" y="5375"/>
                    </a:cubicBezTo>
                    <a:cubicBezTo>
                      <a:pt x="4925" y="5375"/>
                      <a:pt x="4951" y="5380"/>
                      <a:pt x="4979" y="5392"/>
                    </a:cubicBezTo>
                    <a:lnTo>
                      <a:pt x="5640" y="5699"/>
                    </a:lnTo>
                    <a:cubicBezTo>
                      <a:pt x="5734" y="4331"/>
                      <a:pt x="6772" y="3174"/>
                      <a:pt x="6961" y="1806"/>
                    </a:cubicBezTo>
                    <a:cubicBezTo>
                      <a:pt x="7032" y="1263"/>
                      <a:pt x="6984" y="721"/>
                      <a:pt x="6772" y="201"/>
                    </a:cubicBezTo>
                    <a:cubicBezTo>
                      <a:pt x="6733" y="85"/>
                      <a:pt x="6599" y="0"/>
                      <a:pt x="646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07" name="Google Shape;2407;p38"/>
              <p:cNvSpPr/>
              <p:nvPr/>
            </p:nvSpPr>
            <p:spPr>
              <a:xfrm>
                <a:off x="7731837" y="1817395"/>
                <a:ext cx="23144" cy="36993"/>
              </a:xfrm>
              <a:custGeom>
                <a:avLst/>
                <a:gdLst/>
                <a:ahLst/>
                <a:cxnLst/>
                <a:rect l="l" t="t" r="r" b="b"/>
                <a:pathLst>
                  <a:path w="874" h="1397" extrusionOk="0">
                    <a:moveTo>
                      <a:pt x="713" y="0"/>
                    </a:moveTo>
                    <a:cubicBezTo>
                      <a:pt x="651" y="0"/>
                      <a:pt x="603" y="27"/>
                      <a:pt x="567" y="80"/>
                    </a:cubicBezTo>
                    <a:lnTo>
                      <a:pt x="48" y="1189"/>
                    </a:lnTo>
                    <a:cubicBezTo>
                      <a:pt x="1" y="1260"/>
                      <a:pt x="48" y="1354"/>
                      <a:pt x="119" y="1378"/>
                    </a:cubicBezTo>
                    <a:cubicBezTo>
                      <a:pt x="139" y="1391"/>
                      <a:pt x="158" y="1397"/>
                      <a:pt x="178" y="1397"/>
                    </a:cubicBezTo>
                    <a:cubicBezTo>
                      <a:pt x="227" y="1397"/>
                      <a:pt x="274" y="1358"/>
                      <a:pt x="308" y="1307"/>
                    </a:cubicBezTo>
                    <a:lnTo>
                      <a:pt x="827" y="221"/>
                    </a:lnTo>
                    <a:cubicBezTo>
                      <a:pt x="874" y="151"/>
                      <a:pt x="850" y="56"/>
                      <a:pt x="779" y="9"/>
                    </a:cubicBezTo>
                    <a:cubicBezTo>
                      <a:pt x="756" y="3"/>
                      <a:pt x="734" y="0"/>
                      <a:pt x="713" y="0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08" name="Google Shape;2408;p38"/>
              <p:cNvSpPr/>
              <p:nvPr/>
            </p:nvSpPr>
            <p:spPr>
              <a:xfrm>
                <a:off x="7753710" y="1827749"/>
                <a:ext cx="22534" cy="36993"/>
              </a:xfrm>
              <a:custGeom>
                <a:avLst/>
                <a:gdLst/>
                <a:ahLst/>
                <a:cxnLst/>
                <a:rect l="l" t="t" r="r" b="b"/>
                <a:pathLst>
                  <a:path w="851" h="1397" extrusionOk="0">
                    <a:moveTo>
                      <a:pt x="693" y="0"/>
                    </a:moveTo>
                    <a:cubicBezTo>
                      <a:pt x="638" y="0"/>
                      <a:pt x="584" y="39"/>
                      <a:pt x="567" y="90"/>
                    </a:cubicBezTo>
                    <a:lnTo>
                      <a:pt x="24" y="1199"/>
                    </a:lnTo>
                    <a:cubicBezTo>
                      <a:pt x="1" y="1270"/>
                      <a:pt x="24" y="1341"/>
                      <a:pt x="95" y="1388"/>
                    </a:cubicBezTo>
                    <a:cubicBezTo>
                      <a:pt x="113" y="1394"/>
                      <a:pt x="132" y="1397"/>
                      <a:pt x="151" y="1397"/>
                    </a:cubicBezTo>
                    <a:cubicBezTo>
                      <a:pt x="209" y="1397"/>
                      <a:pt x="266" y="1370"/>
                      <a:pt x="284" y="1317"/>
                    </a:cubicBezTo>
                    <a:lnTo>
                      <a:pt x="826" y="208"/>
                    </a:lnTo>
                    <a:cubicBezTo>
                      <a:pt x="850" y="137"/>
                      <a:pt x="826" y="43"/>
                      <a:pt x="756" y="19"/>
                    </a:cubicBezTo>
                    <a:cubicBezTo>
                      <a:pt x="736" y="6"/>
                      <a:pt x="714" y="0"/>
                      <a:pt x="693" y="0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09" name="Google Shape;2409;p38"/>
              <p:cNvSpPr/>
              <p:nvPr/>
            </p:nvSpPr>
            <p:spPr>
              <a:xfrm>
                <a:off x="7774947" y="1837997"/>
                <a:ext cx="22534" cy="36754"/>
              </a:xfrm>
              <a:custGeom>
                <a:avLst/>
                <a:gdLst/>
                <a:ahLst/>
                <a:cxnLst/>
                <a:rect l="l" t="t" r="r" b="b"/>
                <a:pathLst>
                  <a:path w="851" h="1388" extrusionOk="0">
                    <a:moveTo>
                      <a:pt x="700" y="1"/>
                    </a:moveTo>
                    <a:cubicBezTo>
                      <a:pt x="642" y="1"/>
                      <a:pt x="585" y="27"/>
                      <a:pt x="567" y="80"/>
                    </a:cubicBezTo>
                    <a:lnTo>
                      <a:pt x="24" y="1189"/>
                    </a:lnTo>
                    <a:cubicBezTo>
                      <a:pt x="1" y="1260"/>
                      <a:pt x="24" y="1331"/>
                      <a:pt x="95" y="1378"/>
                    </a:cubicBezTo>
                    <a:cubicBezTo>
                      <a:pt x="113" y="1384"/>
                      <a:pt x="132" y="1387"/>
                      <a:pt x="151" y="1387"/>
                    </a:cubicBezTo>
                    <a:cubicBezTo>
                      <a:pt x="209" y="1387"/>
                      <a:pt x="266" y="1361"/>
                      <a:pt x="284" y="1307"/>
                    </a:cubicBezTo>
                    <a:lnTo>
                      <a:pt x="827" y="198"/>
                    </a:lnTo>
                    <a:cubicBezTo>
                      <a:pt x="850" y="128"/>
                      <a:pt x="827" y="57"/>
                      <a:pt x="756" y="10"/>
                    </a:cubicBezTo>
                    <a:cubicBezTo>
                      <a:pt x="738" y="4"/>
                      <a:pt x="719" y="1"/>
                      <a:pt x="700" y="1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10" name="Google Shape;2410;p38"/>
              <p:cNvSpPr/>
              <p:nvPr/>
            </p:nvSpPr>
            <p:spPr>
              <a:xfrm>
                <a:off x="7796211" y="1848616"/>
                <a:ext cx="22508" cy="36754"/>
              </a:xfrm>
              <a:custGeom>
                <a:avLst/>
                <a:gdLst/>
                <a:ahLst/>
                <a:cxnLst/>
                <a:rect l="l" t="t" r="r" b="b"/>
                <a:pathLst>
                  <a:path w="850" h="1388" extrusionOk="0">
                    <a:moveTo>
                      <a:pt x="699" y="1"/>
                    </a:moveTo>
                    <a:cubicBezTo>
                      <a:pt x="642" y="1"/>
                      <a:pt x="584" y="28"/>
                      <a:pt x="566" y="81"/>
                    </a:cubicBezTo>
                    <a:lnTo>
                      <a:pt x="24" y="1190"/>
                    </a:lnTo>
                    <a:cubicBezTo>
                      <a:pt x="0" y="1260"/>
                      <a:pt x="24" y="1331"/>
                      <a:pt x="95" y="1378"/>
                    </a:cubicBezTo>
                    <a:cubicBezTo>
                      <a:pt x="112" y="1384"/>
                      <a:pt x="131" y="1387"/>
                      <a:pt x="151" y="1387"/>
                    </a:cubicBezTo>
                    <a:cubicBezTo>
                      <a:pt x="210" y="1387"/>
                      <a:pt x="271" y="1361"/>
                      <a:pt x="307" y="1308"/>
                    </a:cubicBezTo>
                    <a:lnTo>
                      <a:pt x="826" y="199"/>
                    </a:lnTo>
                    <a:cubicBezTo>
                      <a:pt x="850" y="128"/>
                      <a:pt x="826" y="57"/>
                      <a:pt x="755" y="10"/>
                    </a:cubicBezTo>
                    <a:cubicBezTo>
                      <a:pt x="737" y="4"/>
                      <a:pt x="718" y="1"/>
                      <a:pt x="699" y="1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11" name="Google Shape;2411;p38"/>
              <p:cNvSpPr/>
              <p:nvPr/>
            </p:nvSpPr>
            <p:spPr>
              <a:xfrm>
                <a:off x="7817448" y="1858625"/>
                <a:ext cx="23144" cy="36993"/>
              </a:xfrm>
              <a:custGeom>
                <a:avLst/>
                <a:gdLst/>
                <a:ahLst/>
                <a:cxnLst/>
                <a:rect l="l" t="t" r="r" b="b"/>
                <a:pathLst>
                  <a:path w="874" h="1397" extrusionOk="0">
                    <a:moveTo>
                      <a:pt x="703" y="0"/>
                    </a:moveTo>
                    <a:cubicBezTo>
                      <a:pt x="651" y="0"/>
                      <a:pt x="602" y="27"/>
                      <a:pt x="567" y="80"/>
                    </a:cubicBezTo>
                    <a:lnTo>
                      <a:pt x="48" y="1189"/>
                    </a:lnTo>
                    <a:cubicBezTo>
                      <a:pt x="0" y="1260"/>
                      <a:pt x="24" y="1354"/>
                      <a:pt x="95" y="1378"/>
                    </a:cubicBezTo>
                    <a:cubicBezTo>
                      <a:pt x="115" y="1391"/>
                      <a:pt x="136" y="1397"/>
                      <a:pt x="158" y="1397"/>
                    </a:cubicBezTo>
                    <a:cubicBezTo>
                      <a:pt x="215" y="1397"/>
                      <a:pt x="273" y="1358"/>
                      <a:pt x="307" y="1307"/>
                    </a:cubicBezTo>
                    <a:lnTo>
                      <a:pt x="826" y="222"/>
                    </a:lnTo>
                    <a:cubicBezTo>
                      <a:pt x="873" y="151"/>
                      <a:pt x="826" y="57"/>
                      <a:pt x="755" y="9"/>
                    </a:cubicBezTo>
                    <a:cubicBezTo>
                      <a:pt x="738" y="3"/>
                      <a:pt x="720" y="0"/>
                      <a:pt x="703" y="0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12" name="Google Shape;2412;p38"/>
              <p:cNvSpPr/>
              <p:nvPr/>
            </p:nvSpPr>
            <p:spPr>
              <a:xfrm>
                <a:off x="7428823" y="2207954"/>
                <a:ext cx="336773" cy="258736"/>
              </a:xfrm>
              <a:custGeom>
                <a:avLst/>
                <a:gdLst/>
                <a:ahLst/>
                <a:cxnLst/>
                <a:rect l="l" t="t" r="r" b="b"/>
                <a:pathLst>
                  <a:path w="12718" h="9771" extrusionOk="0">
                    <a:moveTo>
                      <a:pt x="12259" y="0"/>
                    </a:moveTo>
                    <a:cubicBezTo>
                      <a:pt x="10080" y="0"/>
                      <a:pt x="7931" y="470"/>
                      <a:pt x="5946" y="1352"/>
                    </a:cubicBezTo>
                    <a:cubicBezTo>
                      <a:pt x="3610" y="2414"/>
                      <a:pt x="1581" y="4018"/>
                      <a:pt x="0" y="6048"/>
                    </a:cubicBezTo>
                    <a:lnTo>
                      <a:pt x="7669" y="9728"/>
                    </a:lnTo>
                    <a:cubicBezTo>
                      <a:pt x="7712" y="9757"/>
                      <a:pt x="7762" y="9771"/>
                      <a:pt x="7812" y="9771"/>
                    </a:cubicBezTo>
                    <a:cubicBezTo>
                      <a:pt x="7927" y="9771"/>
                      <a:pt x="8044" y="9701"/>
                      <a:pt x="8093" y="9587"/>
                    </a:cubicBezTo>
                    <a:lnTo>
                      <a:pt x="12718" y="7"/>
                    </a:lnTo>
                    <a:cubicBezTo>
                      <a:pt x="12565" y="2"/>
                      <a:pt x="12412" y="0"/>
                      <a:pt x="1225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13" name="Google Shape;2413;p38"/>
              <p:cNvSpPr/>
              <p:nvPr/>
            </p:nvSpPr>
            <p:spPr>
              <a:xfrm>
                <a:off x="7398821" y="1952472"/>
                <a:ext cx="433636" cy="415630"/>
              </a:xfrm>
              <a:custGeom>
                <a:avLst/>
                <a:gdLst/>
                <a:ahLst/>
                <a:cxnLst/>
                <a:rect l="l" t="t" r="r" b="b"/>
                <a:pathLst>
                  <a:path w="16376" h="15696" extrusionOk="0">
                    <a:moveTo>
                      <a:pt x="7462" y="1"/>
                    </a:moveTo>
                    <a:cubicBezTo>
                      <a:pt x="7332" y="1"/>
                      <a:pt x="7202" y="71"/>
                      <a:pt x="7150" y="193"/>
                    </a:cubicBezTo>
                    <a:lnTo>
                      <a:pt x="71" y="14822"/>
                    </a:lnTo>
                    <a:cubicBezTo>
                      <a:pt x="1" y="14988"/>
                      <a:pt x="71" y="15176"/>
                      <a:pt x="236" y="15247"/>
                    </a:cubicBezTo>
                    <a:lnTo>
                      <a:pt x="1110" y="15696"/>
                    </a:lnTo>
                    <a:cubicBezTo>
                      <a:pt x="4040" y="11873"/>
                      <a:pt x="8569" y="9649"/>
                      <a:pt x="13383" y="9649"/>
                    </a:cubicBezTo>
                    <a:cubicBezTo>
                      <a:pt x="13531" y="9649"/>
                      <a:pt x="13679" y="9651"/>
                      <a:pt x="13827" y="9655"/>
                    </a:cubicBezTo>
                    <a:lnTo>
                      <a:pt x="13851" y="9655"/>
                    </a:lnTo>
                    <a:lnTo>
                      <a:pt x="16281" y="4606"/>
                    </a:lnTo>
                    <a:cubicBezTo>
                      <a:pt x="16376" y="4441"/>
                      <a:pt x="16305" y="4228"/>
                      <a:pt x="16140" y="4157"/>
                    </a:cubicBezTo>
                    <a:lnTo>
                      <a:pt x="7598" y="28"/>
                    </a:lnTo>
                    <a:cubicBezTo>
                      <a:pt x="7555" y="10"/>
                      <a:pt x="7509" y="1"/>
                      <a:pt x="746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414" name="Google Shape;2414;p38"/>
            <p:cNvSpPr/>
            <p:nvPr/>
          </p:nvSpPr>
          <p:spPr>
            <a:xfrm>
              <a:off x="7088286" y="2013800"/>
              <a:ext cx="73138" cy="73138"/>
            </a:xfrm>
            <a:custGeom>
              <a:avLst/>
              <a:gdLst/>
              <a:ahLst/>
              <a:cxnLst/>
              <a:rect l="l" t="t" r="r" b="b"/>
              <a:pathLst>
                <a:path w="2762" h="2762" extrusionOk="0">
                  <a:moveTo>
                    <a:pt x="1369" y="1"/>
                  </a:moveTo>
                  <a:cubicBezTo>
                    <a:pt x="614" y="1"/>
                    <a:pt x="1" y="614"/>
                    <a:pt x="1" y="1370"/>
                  </a:cubicBezTo>
                  <a:cubicBezTo>
                    <a:pt x="1" y="2148"/>
                    <a:pt x="614" y="2762"/>
                    <a:pt x="1369" y="2762"/>
                  </a:cubicBezTo>
                  <a:cubicBezTo>
                    <a:pt x="2124" y="2762"/>
                    <a:pt x="2761" y="2148"/>
                    <a:pt x="2761" y="1370"/>
                  </a:cubicBezTo>
                  <a:cubicBezTo>
                    <a:pt x="2761" y="614"/>
                    <a:pt x="2124" y="1"/>
                    <a:pt x="13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415" name="Google Shape;2415;p38"/>
          <p:cNvGrpSpPr/>
          <p:nvPr/>
        </p:nvGrpSpPr>
        <p:grpSpPr>
          <a:xfrm>
            <a:off x="1460175" y="5840789"/>
            <a:ext cx="1305435" cy="1390647"/>
            <a:chOff x="2293493" y="3811393"/>
            <a:chExt cx="832902" cy="887270"/>
          </a:xfrm>
        </p:grpSpPr>
        <p:sp>
          <p:nvSpPr>
            <p:cNvPr id="2416" name="Google Shape;2416;p38"/>
            <p:cNvSpPr/>
            <p:nvPr/>
          </p:nvSpPr>
          <p:spPr>
            <a:xfrm>
              <a:off x="2293493" y="3811393"/>
              <a:ext cx="832902" cy="710432"/>
            </a:xfrm>
            <a:custGeom>
              <a:avLst/>
              <a:gdLst/>
              <a:ahLst/>
              <a:cxnLst/>
              <a:rect l="l" t="t" r="r" b="b"/>
              <a:pathLst>
                <a:path w="31454" h="26829" extrusionOk="0">
                  <a:moveTo>
                    <a:pt x="9722" y="1"/>
                  </a:moveTo>
                  <a:lnTo>
                    <a:pt x="1" y="25059"/>
                  </a:lnTo>
                  <a:lnTo>
                    <a:pt x="4507" y="26829"/>
                  </a:lnTo>
                  <a:cubicBezTo>
                    <a:pt x="10501" y="18452"/>
                    <a:pt x="20127" y="12813"/>
                    <a:pt x="30321" y="11374"/>
                  </a:cubicBezTo>
                  <a:lnTo>
                    <a:pt x="31453" y="8424"/>
                  </a:lnTo>
                  <a:lnTo>
                    <a:pt x="29070" y="7504"/>
                  </a:lnTo>
                  <a:lnTo>
                    <a:pt x="28598" y="8684"/>
                  </a:lnTo>
                  <a:cubicBezTo>
                    <a:pt x="29131" y="9299"/>
                    <a:pt x="28649" y="10163"/>
                    <a:pt x="27957" y="10163"/>
                  </a:cubicBezTo>
                  <a:cubicBezTo>
                    <a:pt x="27852" y="10163"/>
                    <a:pt x="27742" y="10143"/>
                    <a:pt x="27631" y="10100"/>
                  </a:cubicBezTo>
                  <a:cubicBezTo>
                    <a:pt x="26758" y="9769"/>
                    <a:pt x="26923" y="8495"/>
                    <a:pt x="27843" y="8401"/>
                  </a:cubicBezTo>
                  <a:lnTo>
                    <a:pt x="28315" y="7221"/>
                  </a:lnTo>
                  <a:lnTo>
                    <a:pt x="26380" y="6466"/>
                  </a:lnTo>
                  <a:lnTo>
                    <a:pt x="25908" y="7646"/>
                  </a:lnTo>
                  <a:cubicBezTo>
                    <a:pt x="26438" y="8236"/>
                    <a:pt x="25965" y="9108"/>
                    <a:pt x="25265" y="9108"/>
                  </a:cubicBezTo>
                  <a:cubicBezTo>
                    <a:pt x="25154" y="9108"/>
                    <a:pt x="25037" y="9086"/>
                    <a:pt x="24917" y="9038"/>
                  </a:cubicBezTo>
                  <a:cubicBezTo>
                    <a:pt x="24068" y="8707"/>
                    <a:pt x="24233" y="7433"/>
                    <a:pt x="25153" y="7339"/>
                  </a:cubicBezTo>
                  <a:lnTo>
                    <a:pt x="25625" y="6159"/>
                  </a:lnTo>
                  <a:lnTo>
                    <a:pt x="23667" y="5404"/>
                  </a:lnTo>
                  <a:lnTo>
                    <a:pt x="23218" y="6584"/>
                  </a:lnTo>
                  <a:cubicBezTo>
                    <a:pt x="23751" y="7199"/>
                    <a:pt x="23269" y="8063"/>
                    <a:pt x="22562" y="8063"/>
                  </a:cubicBezTo>
                  <a:cubicBezTo>
                    <a:pt x="22454" y="8063"/>
                    <a:pt x="22342" y="8043"/>
                    <a:pt x="22227" y="8000"/>
                  </a:cubicBezTo>
                  <a:cubicBezTo>
                    <a:pt x="21354" y="7669"/>
                    <a:pt x="21543" y="6395"/>
                    <a:pt x="22463" y="6301"/>
                  </a:cubicBezTo>
                  <a:lnTo>
                    <a:pt x="22912" y="5121"/>
                  </a:lnTo>
                  <a:lnTo>
                    <a:pt x="20977" y="4366"/>
                  </a:lnTo>
                  <a:lnTo>
                    <a:pt x="20505" y="5546"/>
                  </a:lnTo>
                  <a:cubicBezTo>
                    <a:pt x="21039" y="6141"/>
                    <a:pt x="20554" y="7023"/>
                    <a:pt x="19858" y="7023"/>
                  </a:cubicBezTo>
                  <a:cubicBezTo>
                    <a:pt x="19755" y="7023"/>
                    <a:pt x="19647" y="7004"/>
                    <a:pt x="19538" y="6961"/>
                  </a:cubicBezTo>
                  <a:cubicBezTo>
                    <a:pt x="18665" y="6607"/>
                    <a:pt x="18830" y="5357"/>
                    <a:pt x="19750" y="5262"/>
                  </a:cubicBezTo>
                  <a:lnTo>
                    <a:pt x="20222" y="4083"/>
                  </a:lnTo>
                  <a:lnTo>
                    <a:pt x="18287" y="3304"/>
                  </a:lnTo>
                  <a:lnTo>
                    <a:pt x="17815" y="4484"/>
                  </a:lnTo>
                  <a:cubicBezTo>
                    <a:pt x="18348" y="5099"/>
                    <a:pt x="17866" y="5963"/>
                    <a:pt x="17158" y="5963"/>
                  </a:cubicBezTo>
                  <a:cubicBezTo>
                    <a:pt x="17051" y="5963"/>
                    <a:pt x="16939" y="5943"/>
                    <a:pt x="16824" y="5900"/>
                  </a:cubicBezTo>
                  <a:cubicBezTo>
                    <a:pt x="15975" y="5569"/>
                    <a:pt x="16140" y="4295"/>
                    <a:pt x="17060" y="4201"/>
                  </a:cubicBezTo>
                  <a:lnTo>
                    <a:pt x="17532" y="3021"/>
                  </a:lnTo>
                  <a:lnTo>
                    <a:pt x="15574" y="2266"/>
                  </a:lnTo>
                  <a:lnTo>
                    <a:pt x="15125" y="3446"/>
                  </a:lnTo>
                  <a:cubicBezTo>
                    <a:pt x="15659" y="4041"/>
                    <a:pt x="15174" y="4923"/>
                    <a:pt x="14463" y="4923"/>
                  </a:cubicBezTo>
                  <a:cubicBezTo>
                    <a:pt x="14358" y="4923"/>
                    <a:pt x="14247" y="4904"/>
                    <a:pt x="14134" y="4861"/>
                  </a:cubicBezTo>
                  <a:cubicBezTo>
                    <a:pt x="13261" y="4507"/>
                    <a:pt x="13450" y="3257"/>
                    <a:pt x="14370" y="3162"/>
                  </a:cubicBezTo>
                  <a:lnTo>
                    <a:pt x="14819" y="1983"/>
                  </a:lnTo>
                  <a:lnTo>
                    <a:pt x="12884" y="1228"/>
                  </a:lnTo>
                  <a:lnTo>
                    <a:pt x="12412" y="2407"/>
                  </a:lnTo>
                  <a:cubicBezTo>
                    <a:pt x="12941" y="2998"/>
                    <a:pt x="12469" y="3870"/>
                    <a:pt x="11783" y="3870"/>
                  </a:cubicBezTo>
                  <a:cubicBezTo>
                    <a:pt x="11675" y="3870"/>
                    <a:pt x="11561" y="3848"/>
                    <a:pt x="11444" y="3800"/>
                  </a:cubicBezTo>
                  <a:cubicBezTo>
                    <a:pt x="10571" y="3469"/>
                    <a:pt x="10737" y="2195"/>
                    <a:pt x="11657" y="2101"/>
                  </a:cubicBezTo>
                  <a:lnTo>
                    <a:pt x="12129" y="921"/>
                  </a:lnTo>
                  <a:lnTo>
                    <a:pt x="972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7" name="Google Shape;2417;p38"/>
            <p:cNvSpPr/>
            <p:nvPr/>
          </p:nvSpPr>
          <p:spPr>
            <a:xfrm>
              <a:off x="2412840" y="4112554"/>
              <a:ext cx="683555" cy="586108"/>
            </a:xfrm>
            <a:custGeom>
              <a:avLst/>
              <a:gdLst/>
              <a:ahLst/>
              <a:cxnLst/>
              <a:rect l="l" t="t" r="r" b="b"/>
              <a:pathLst>
                <a:path w="25814" h="22134" extrusionOk="0">
                  <a:moveTo>
                    <a:pt x="25814" y="1"/>
                  </a:moveTo>
                  <a:cubicBezTo>
                    <a:pt x="15620" y="1440"/>
                    <a:pt x="5994" y="7079"/>
                    <a:pt x="0" y="15456"/>
                  </a:cubicBezTo>
                  <a:lnTo>
                    <a:pt x="17225" y="22133"/>
                  </a:lnTo>
                  <a:lnTo>
                    <a:pt x="258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8" name="Google Shape;2418;p38"/>
            <p:cNvSpPr/>
            <p:nvPr/>
          </p:nvSpPr>
          <p:spPr>
            <a:xfrm>
              <a:off x="2522177" y="4017596"/>
              <a:ext cx="482386" cy="199341"/>
            </a:xfrm>
            <a:custGeom>
              <a:avLst/>
              <a:gdLst/>
              <a:ahLst/>
              <a:cxnLst/>
              <a:rect l="l" t="t" r="r" b="b"/>
              <a:pathLst>
                <a:path w="18217" h="7528" extrusionOk="0">
                  <a:moveTo>
                    <a:pt x="213" y="0"/>
                  </a:moveTo>
                  <a:lnTo>
                    <a:pt x="1" y="543"/>
                  </a:lnTo>
                  <a:lnTo>
                    <a:pt x="18004" y="7527"/>
                  </a:lnTo>
                  <a:lnTo>
                    <a:pt x="18216" y="6984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9" name="Google Shape;2419;p38"/>
            <p:cNvSpPr/>
            <p:nvPr/>
          </p:nvSpPr>
          <p:spPr>
            <a:xfrm>
              <a:off x="2489076" y="4102571"/>
              <a:ext cx="482360" cy="199950"/>
            </a:xfrm>
            <a:custGeom>
              <a:avLst/>
              <a:gdLst/>
              <a:ahLst/>
              <a:cxnLst/>
              <a:rect l="l" t="t" r="r" b="b"/>
              <a:pathLst>
                <a:path w="18216" h="7551" extrusionOk="0">
                  <a:moveTo>
                    <a:pt x="212" y="0"/>
                  </a:moveTo>
                  <a:lnTo>
                    <a:pt x="0" y="566"/>
                  </a:lnTo>
                  <a:lnTo>
                    <a:pt x="18003" y="7551"/>
                  </a:lnTo>
                  <a:lnTo>
                    <a:pt x="18216" y="6984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0" name="Google Shape;2420;p38"/>
            <p:cNvSpPr/>
            <p:nvPr/>
          </p:nvSpPr>
          <p:spPr>
            <a:xfrm>
              <a:off x="2455950" y="4188156"/>
              <a:ext cx="482995" cy="199341"/>
            </a:xfrm>
            <a:custGeom>
              <a:avLst/>
              <a:gdLst/>
              <a:ahLst/>
              <a:cxnLst/>
              <a:rect l="l" t="t" r="r" b="b"/>
              <a:pathLst>
                <a:path w="18240" h="7528" extrusionOk="0">
                  <a:moveTo>
                    <a:pt x="213" y="1"/>
                  </a:moveTo>
                  <a:lnTo>
                    <a:pt x="0" y="543"/>
                  </a:lnTo>
                  <a:lnTo>
                    <a:pt x="18027" y="7528"/>
                  </a:lnTo>
                  <a:lnTo>
                    <a:pt x="18240" y="6985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1" name="Google Shape;2421;p38"/>
            <p:cNvSpPr/>
            <p:nvPr/>
          </p:nvSpPr>
          <p:spPr>
            <a:xfrm>
              <a:off x="2422823" y="4273131"/>
              <a:ext cx="483022" cy="199341"/>
            </a:xfrm>
            <a:custGeom>
              <a:avLst/>
              <a:gdLst/>
              <a:ahLst/>
              <a:cxnLst/>
              <a:rect l="l" t="t" r="r" b="b"/>
              <a:pathLst>
                <a:path w="18241" h="7528" extrusionOk="0">
                  <a:moveTo>
                    <a:pt x="213" y="1"/>
                  </a:moveTo>
                  <a:lnTo>
                    <a:pt x="1" y="543"/>
                  </a:lnTo>
                  <a:lnTo>
                    <a:pt x="18028" y="7528"/>
                  </a:lnTo>
                  <a:lnTo>
                    <a:pt x="18240" y="6985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2" name="Google Shape;2422;p38"/>
            <p:cNvSpPr/>
            <p:nvPr/>
          </p:nvSpPr>
          <p:spPr>
            <a:xfrm>
              <a:off x="2390331" y="4358107"/>
              <a:ext cx="482386" cy="199977"/>
            </a:xfrm>
            <a:custGeom>
              <a:avLst/>
              <a:gdLst/>
              <a:ahLst/>
              <a:cxnLst/>
              <a:rect l="l" t="t" r="r" b="b"/>
              <a:pathLst>
                <a:path w="18217" h="7552" extrusionOk="0">
                  <a:moveTo>
                    <a:pt x="213" y="1"/>
                  </a:moveTo>
                  <a:lnTo>
                    <a:pt x="1" y="543"/>
                  </a:lnTo>
                  <a:lnTo>
                    <a:pt x="18004" y="7551"/>
                  </a:lnTo>
                  <a:lnTo>
                    <a:pt x="18216" y="6985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423" name="Google Shape;2423;p38"/>
          <p:cNvGrpSpPr/>
          <p:nvPr/>
        </p:nvGrpSpPr>
        <p:grpSpPr>
          <a:xfrm>
            <a:off x="916265" y="4915936"/>
            <a:ext cx="981420" cy="1768659"/>
            <a:chOff x="1672423" y="3253452"/>
            <a:chExt cx="736065" cy="1326494"/>
          </a:xfrm>
        </p:grpSpPr>
        <p:sp>
          <p:nvSpPr>
            <p:cNvPr id="2424" name="Google Shape;2424;p38"/>
            <p:cNvSpPr/>
            <p:nvPr/>
          </p:nvSpPr>
          <p:spPr>
            <a:xfrm>
              <a:off x="1695567" y="3610513"/>
              <a:ext cx="712921" cy="969433"/>
            </a:xfrm>
            <a:custGeom>
              <a:avLst/>
              <a:gdLst/>
              <a:ahLst/>
              <a:cxnLst/>
              <a:rect l="l" t="t" r="r" b="b"/>
              <a:pathLst>
                <a:path w="26923" h="36610" extrusionOk="0">
                  <a:moveTo>
                    <a:pt x="13761" y="14426"/>
                  </a:moveTo>
                  <a:cubicBezTo>
                    <a:pt x="13838" y="14426"/>
                    <a:pt x="13915" y="14427"/>
                    <a:pt x="13992" y="14429"/>
                  </a:cubicBezTo>
                  <a:cubicBezTo>
                    <a:pt x="17814" y="14500"/>
                    <a:pt x="21212" y="16860"/>
                    <a:pt x="22604" y="20423"/>
                  </a:cubicBezTo>
                  <a:cubicBezTo>
                    <a:pt x="24492" y="25260"/>
                    <a:pt x="22085" y="30757"/>
                    <a:pt x="17248" y="32645"/>
                  </a:cubicBezTo>
                  <a:cubicBezTo>
                    <a:pt x="16071" y="33102"/>
                    <a:pt x="14899" y="33312"/>
                    <a:pt x="13768" y="33312"/>
                  </a:cubicBezTo>
                  <a:cubicBezTo>
                    <a:pt x="7373" y="33312"/>
                    <a:pt x="2300" y="26605"/>
                    <a:pt x="5167" y="20069"/>
                  </a:cubicBezTo>
                  <a:cubicBezTo>
                    <a:pt x="6670" y="16647"/>
                    <a:pt x="10052" y="14426"/>
                    <a:pt x="13761" y="14426"/>
                  </a:cubicBezTo>
                  <a:close/>
                  <a:moveTo>
                    <a:pt x="8578" y="1"/>
                  </a:moveTo>
                  <a:cubicBezTo>
                    <a:pt x="8353" y="1"/>
                    <a:pt x="8125" y="42"/>
                    <a:pt x="7904" y="131"/>
                  </a:cubicBezTo>
                  <a:lnTo>
                    <a:pt x="2053" y="2419"/>
                  </a:lnTo>
                  <a:cubicBezTo>
                    <a:pt x="103" y="3267"/>
                    <a:pt x="933" y="6000"/>
                    <a:pt x="2746" y="6000"/>
                  </a:cubicBezTo>
                  <a:cubicBezTo>
                    <a:pt x="2952" y="6000"/>
                    <a:pt x="3170" y="5965"/>
                    <a:pt x="3398" y="5888"/>
                  </a:cubicBezTo>
                  <a:lnTo>
                    <a:pt x="3704" y="5770"/>
                  </a:lnTo>
                  <a:lnTo>
                    <a:pt x="6701" y="13415"/>
                  </a:lnTo>
                  <a:cubicBezTo>
                    <a:pt x="2053" y="16553"/>
                    <a:pt x="0" y="22334"/>
                    <a:pt x="1652" y="27666"/>
                  </a:cubicBezTo>
                  <a:cubicBezTo>
                    <a:pt x="3293" y="32988"/>
                    <a:pt x="8195" y="36609"/>
                    <a:pt x="13743" y="36609"/>
                  </a:cubicBezTo>
                  <a:cubicBezTo>
                    <a:pt x="13779" y="36609"/>
                    <a:pt x="13815" y="36609"/>
                    <a:pt x="13850" y="36609"/>
                  </a:cubicBezTo>
                  <a:cubicBezTo>
                    <a:pt x="18711" y="36609"/>
                    <a:pt x="23147" y="33825"/>
                    <a:pt x="25247" y="29436"/>
                  </a:cubicBezTo>
                  <a:cubicBezTo>
                    <a:pt x="26781" y="26251"/>
                    <a:pt x="26922" y="22593"/>
                    <a:pt x="25648" y="19314"/>
                  </a:cubicBezTo>
                  <a:cubicBezTo>
                    <a:pt x="23736" y="14376"/>
                    <a:pt x="19018" y="11216"/>
                    <a:pt x="13859" y="11216"/>
                  </a:cubicBezTo>
                  <a:cubicBezTo>
                    <a:pt x="13224" y="11216"/>
                    <a:pt x="12583" y="11264"/>
                    <a:pt x="11939" y="11362"/>
                  </a:cubicBezTo>
                  <a:lnTo>
                    <a:pt x="8943" y="3717"/>
                  </a:lnTo>
                  <a:lnTo>
                    <a:pt x="9249" y="3599"/>
                  </a:lnTo>
                  <a:cubicBezTo>
                    <a:pt x="10193" y="3222"/>
                    <a:pt x="10689" y="2160"/>
                    <a:pt x="10311" y="1192"/>
                  </a:cubicBezTo>
                  <a:cubicBezTo>
                    <a:pt x="10022" y="451"/>
                    <a:pt x="9317" y="1"/>
                    <a:pt x="857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5" name="Google Shape;2425;p38"/>
            <p:cNvSpPr/>
            <p:nvPr/>
          </p:nvSpPr>
          <p:spPr>
            <a:xfrm>
              <a:off x="1744291" y="3707670"/>
              <a:ext cx="629827" cy="814684"/>
            </a:xfrm>
            <a:custGeom>
              <a:avLst/>
              <a:gdLst/>
              <a:ahLst/>
              <a:cxnLst/>
              <a:rect l="l" t="t" r="r" b="b"/>
              <a:pathLst>
                <a:path w="23785" h="30766" extrusionOk="0">
                  <a:moveTo>
                    <a:pt x="5097" y="1"/>
                  </a:moveTo>
                  <a:lnTo>
                    <a:pt x="3304" y="709"/>
                  </a:lnTo>
                  <a:lnTo>
                    <a:pt x="7221" y="10737"/>
                  </a:lnTo>
                  <a:cubicBezTo>
                    <a:pt x="2171" y="13261"/>
                    <a:pt x="0" y="19325"/>
                    <a:pt x="2289" y="24493"/>
                  </a:cubicBezTo>
                  <a:cubicBezTo>
                    <a:pt x="4028" y="28419"/>
                    <a:pt x="7879" y="30765"/>
                    <a:pt x="11946" y="30765"/>
                  </a:cubicBezTo>
                  <a:cubicBezTo>
                    <a:pt x="13232" y="30765"/>
                    <a:pt x="14540" y="30531"/>
                    <a:pt x="15809" y="30038"/>
                  </a:cubicBezTo>
                  <a:cubicBezTo>
                    <a:pt x="21071" y="27985"/>
                    <a:pt x="23784" y="22157"/>
                    <a:pt x="21968" y="16801"/>
                  </a:cubicBezTo>
                  <a:cubicBezTo>
                    <a:pt x="20477" y="12406"/>
                    <a:pt x="16365" y="9616"/>
                    <a:pt x="11940" y="9616"/>
                  </a:cubicBezTo>
                  <a:cubicBezTo>
                    <a:pt x="10971" y="9616"/>
                    <a:pt x="9988" y="9749"/>
                    <a:pt x="9014" y="10029"/>
                  </a:cubicBezTo>
                  <a:lnTo>
                    <a:pt x="509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6" name="Google Shape;2426;p38"/>
            <p:cNvSpPr/>
            <p:nvPr/>
          </p:nvSpPr>
          <p:spPr>
            <a:xfrm>
              <a:off x="1821931" y="4073205"/>
              <a:ext cx="510958" cy="395293"/>
            </a:xfrm>
            <a:custGeom>
              <a:avLst/>
              <a:gdLst/>
              <a:ahLst/>
              <a:cxnLst/>
              <a:rect l="l" t="t" r="r" b="b"/>
              <a:pathLst>
                <a:path w="19296" h="14928" extrusionOk="0">
                  <a:moveTo>
                    <a:pt x="14128" y="0"/>
                  </a:moveTo>
                  <a:lnTo>
                    <a:pt x="962" y="5144"/>
                  </a:lnTo>
                  <a:cubicBezTo>
                    <a:pt x="0" y="10460"/>
                    <a:pt x="4193" y="14928"/>
                    <a:pt x="9105" y="14928"/>
                  </a:cubicBezTo>
                  <a:cubicBezTo>
                    <a:pt x="10101" y="14928"/>
                    <a:pt x="11127" y="14744"/>
                    <a:pt x="12146" y="14346"/>
                  </a:cubicBezTo>
                  <a:cubicBezTo>
                    <a:pt x="18186" y="11987"/>
                    <a:pt x="19295" y="3917"/>
                    <a:pt x="141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7" name="Google Shape;2427;p38"/>
            <p:cNvSpPr/>
            <p:nvPr/>
          </p:nvSpPr>
          <p:spPr>
            <a:xfrm>
              <a:off x="1921100" y="4295375"/>
              <a:ext cx="48141" cy="42394"/>
            </a:xfrm>
            <a:custGeom>
              <a:avLst/>
              <a:gdLst/>
              <a:ahLst/>
              <a:cxnLst/>
              <a:rect l="l" t="t" r="r" b="b"/>
              <a:pathLst>
                <a:path w="1818" h="1601" extrusionOk="0">
                  <a:moveTo>
                    <a:pt x="901" y="1"/>
                  </a:moveTo>
                  <a:cubicBezTo>
                    <a:pt x="805" y="1"/>
                    <a:pt x="708" y="19"/>
                    <a:pt x="614" y="57"/>
                  </a:cubicBezTo>
                  <a:cubicBezTo>
                    <a:pt x="213" y="222"/>
                    <a:pt x="1" y="671"/>
                    <a:pt x="166" y="1095"/>
                  </a:cubicBezTo>
                  <a:cubicBezTo>
                    <a:pt x="293" y="1403"/>
                    <a:pt x="587" y="1600"/>
                    <a:pt x="908" y="1600"/>
                  </a:cubicBezTo>
                  <a:cubicBezTo>
                    <a:pt x="1006" y="1600"/>
                    <a:pt x="1106" y="1582"/>
                    <a:pt x="1204" y="1544"/>
                  </a:cubicBezTo>
                  <a:cubicBezTo>
                    <a:pt x="1605" y="1379"/>
                    <a:pt x="1818" y="930"/>
                    <a:pt x="1653" y="506"/>
                  </a:cubicBezTo>
                  <a:cubicBezTo>
                    <a:pt x="1526" y="198"/>
                    <a:pt x="1218" y="1"/>
                    <a:pt x="9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8" name="Google Shape;2428;p38"/>
            <p:cNvSpPr/>
            <p:nvPr/>
          </p:nvSpPr>
          <p:spPr>
            <a:xfrm>
              <a:off x="1939239" y="4228141"/>
              <a:ext cx="41256" cy="36357"/>
            </a:xfrm>
            <a:custGeom>
              <a:avLst/>
              <a:gdLst/>
              <a:ahLst/>
              <a:cxnLst/>
              <a:rect l="l" t="t" r="r" b="b"/>
              <a:pathLst>
                <a:path w="1558" h="1373" extrusionOk="0">
                  <a:moveTo>
                    <a:pt x="764" y="1"/>
                  </a:moveTo>
                  <a:cubicBezTo>
                    <a:pt x="683" y="1"/>
                    <a:pt x="600" y="16"/>
                    <a:pt x="519" y="48"/>
                  </a:cubicBezTo>
                  <a:cubicBezTo>
                    <a:pt x="189" y="190"/>
                    <a:pt x="0" y="591"/>
                    <a:pt x="142" y="945"/>
                  </a:cubicBezTo>
                  <a:cubicBezTo>
                    <a:pt x="249" y="1213"/>
                    <a:pt x="505" y="1373"/>
                    <a:pt x="777" y="1373"/>
                  </a:cubicBezTo>
                  <a:cubicBezTo>
                    <a:pt x="864" y="1373"/>
                    <a:pt x="953" y="1356"/>
                    <a:pt x="1038" y="1322"/>
                  </a:cubicBezTo>
                  <a:cubicBezTo>
                    <a:pt x="1369" y="1181"/>
                    <a:pt x="1557" y="803"/>
                    <a:pt x="1416" y="449"/>
                  </a:cubicBezTo>
                  <a:cubicBezTo>
                    <a:pt x="1306" y="176"/>
                    <a:pt x="1042" y="1"/>
                    <a:pt x="7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9" name="Google Shape;2429;p38"/>
            <p:cNvSpPr/>
            <p:nvPr/>
          </p:nvSpPr>
          <p:spPr>
            <a:xfrm>
              <a:off x="1976099" y="4277262"/>
              <a:ext cx="28757" cy="25500"/>
            </a:xfrm>
            <a:custGeom>
              <a:avLst/>
              <a:gdLst/>
              <a:ahLst/>
              <a:cxnLst/>
              <a:rect l="l" t="t" r="r" b="b"/>
              <a:pathLst>
                <a:path w="1086" h="963" extrusionOk="0">
                  <a:moveTo>
                    <a:pt x="549" y="1"/>
                  </a:moveTo>
                  <a:cubicBezTo>
                    <a:pt x="491" y="1"/>
                    <a:pt x="433" y="11"/>
                    <a:pt x="378" y="33"/>
                  </a:cubicBezTo>
                  <a:cubicBezTo>
                    <a:pt x="118" y="128"/>
                    <a:pt x="0" y="411"/>
                    <a:pt x="95" y="647"/>
                  </a:cubicBezTo>
                  <a:cubicBezTo>
                    <a:pt x="167" y="846"/>
                    <a:pt x="351" y="962"/>
                    <a:pt x="540" y="962"/>
                  </a:cubicBezTo>
                  <a:cubicBezTo>
                    <a:pt x="597" y="962"/>
                    <a:pt x="654" y="952"/>
                    <a:pt x="708" y="930"/>
                  </a:cubicBezTo>
                  <a:cubicBezTo>
                    <a:pt x="968" y="836"/>
                    <a:pt x="1086" y="553"/>
                    <a:pt x="991" y="293"/>
                  </a:cubicBezTo>
                  <a:cubicBezTo>
                    <a:pt x="919" y="112"/>
                    <a:pt x="736" y="1"/>
                    <a:pt x="5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0" name="Google Shape;2430;p38"/>
            <p:cNvSpPr/>
            <p:nvPr/>
          </p:nvSpPr>
          <p:spPr>
            <a:xfrm>
              <a:off x="1672423" y="3530225"/>
              <a:ext cx="46896" cy="46896"/>
            </a:xfrm>
            <a:custGeom>
              <a:avLst/>
              <a:gdLst/>
              <a:ahLst/>
              <a:cxnLst/>
              <a:rect l="l" t="t" r="r" b="b"/>
              <a:pathLst>
                <a:path w="1771" h="1771" extrusionOk="0">
                  <a:moveTo>
                    <a:pt x="874" y="1"/>
                  </a:moveTo>
                  <a:cubicBezTo>
                    <a:pt x="379" y="1"/>
                    <a:pt x="1" y="402"/>
                    <a:pt x="1" y="897"/>
                  </a:cubicBezTo>
                  <a:cubicBezTo>
                    <a:pt x="1" y="1369"/>
                    <a:pt x="379" y="1770"/>
                    <a:pt x="874" y="1770"/>
                  </a:cubicBezTo>
                  <a:cubicBezTo>
                    <a:pt x="1370" y="1770"/>
                    <a:pt x="1771" y="1369"/>
                    <a:pt x="1771" y="897"/>
                  </a:cubicBezTo>
                  <a:cubicBezTo>
                    <a:pt x="1771" y="402"/>
                    <a:pt x="1370" y="1"/>
                    <a:pt x="8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1" name="Google Shape;2431;p38"/>
            <p:cNvSpPr/>
            <p:nvPr/>
          </p:nvSpPr>
          <p:spPr>
            <a:xfrm>
              <a:off x="1672423" y="3253452"/>
              <a:ext cx="134360" cy="134969"/>
            </a:xfrm>
            <a:custGeom>
              <a:avLst/>
              <a:gdLst/>
              <a:ahLst/>
              <a:cxnLst/>
              <a:rect l="l" t="t" r="r" b="b"/>
              <a:pathLst>
                <a:path w="5074" h="5097" extrusionOk="0">
                  <a:moveTo>
                    <a:pt x="2549" y="0"/>
                  </a:moveTo>
                  <a:cubicBezTo>
                    <a:pt x="1134" y="0"/>
                    <a:pt x="1" y="1156"/>
                    <a:pt x="1" y="2548"/>
                  </a:cubicBezTo>
                  <a:cubicBezTo>
                    <a:pt x="1" y="3964"/>
                    <a:pt x="1134" y="5097"/>
                    <a:pt x="2549" y="5097"/>
                  </a:cubicBezTo>
                  <a:cubicBezTo>
                    <a:pt x="3941" y="5097"/>
                    <a:pt x="5074" y="3964"/>
                    <a:pt x="5074" y="2548"/>
                  </a:cubicBezTo>
                  <a:cubicBezTo>
                    <a:pt x="5074" y="1156"/>
                    <a:pt x="3941" y="0"/>
                    <a:pt x="25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2" name="Google Shape;2432;p38"/>
            <p:cNvSpPr/>
            <p:nvPr/>
          </p:nvSpPr>
          <p:spPr>
            <a:xfrm>
              <a:off x="1771168" y="3449645"/>
              <a:ext cx="60613" cy="60004"/>
            </a:xfrm>
            <a:custGeom>
              <a:avLst/>
              <a:gdLst/>
              <a:ahLst/>
              <a:cxnLst/>
              <a:rect l="l" t="t" r="r" b="b"/>
              <a:pathLst>
                <a:path w="2289" h="2266" extrusionOk="0">
                  <a:moveTo>
                    <a:pt x="1133" y="0"/>
                  </a:moveTo>
                  <a:cubicBezTo>
                    <a:pt x="519" y="0"/>
                    <a:pt x="0" y="496"/>
                    <a:pt x="0" y="1133"/>
                  </a:cubicBezTo>
                  <a:cubicBezTo>
                    <a:pt x="0" y="1746"/>
                    <a:pt x="519" y="2265"/>
                    <a:pt x="1133" y="2265"/>
                  </a:cubicBezTo>
                  <a:cubicBezTo>
                    <a:pt x="1770" y="2265"/>
                    <a:pt x="2289" y="1746"/>
                    <a:pt x="2289" y="1133"/>
                  </a:cubicBezTo>
                  <a:cubicBezTo>
                    <a:pt x="2289" y="496"/>
                    <a:pt x="1770" y="0"/>
                    <a:pt x="11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433" name="Google Shape;2433;p38"/>
          <p:cNvGrpSpPr/>
          <p:nvPr/>
        </p:nvGrpSpPr>
        <p:grpSpPr>
          <a:xfrm>
            <a:off x="1677262" y="5135838"/>
            <a:ext cx="400841" cy="401156"/>
            <a:chOff x="3311371" y="901016"/>
            <a:chExt cx="300631" cy="300867"/>
          </a:xfrm>
        </p:grpSpPr>
        <p:sp>
          <p:nvSpPr>
            <p:cNvPr id="2434" name="Google Shape;2434;p38"/>
            <p:cNvSpPr/>
            <p:nvPr/>
          </p:nvSpPr>
          <p:spPr>
            <a:xfrm>
              <a:off x="3311371" y="901016"/>
              <a:ext cx="271817" cy="289320"/>
            </a:xfrm>
            <a:custGeom>
              <a:avLst/>
              <a:gdLst/>
              <a:ahLst/>
              <a:cxnLst/>
              <a:rect l="l" t="t" r="r" b="b"/>
              <a:pathLst>
                <a:path w="10265" h="10926" extrusionOk="0">
                  <a:moveTo>
                    <a:pt x="6725" y="1"/>
                  </a:moveTo>
                  <a:cubicBezTo>
                    <a:pt x="6631" y="24"/>
                    <a:pt x="6536" y="95"/>
                    <a:pt x="6466" y="166"/>
                  </a:cubicBezTo>
                  <a:cubicBezTo>
                    <a:pt x="5970" y="685"/>
                    <a:pt x="5498" y="1228"/>
                    <a:pt x="5074" y="1794"/>
                  </a:cubicBezTo>
                  <a:cubicBezTo>
                    <a:pt x="3776" y="3446"/>
                    <a:pt x="2242" y="4885"/>
                    <a:pt x="520" y="6088"/>
                  </a:cubicBezTo>
                  <a:cubicBezTo>
                    <a:pt x="307" y="6206"/>
                    <a:pt x="119" y="6395"/>
                    <a:pt x="24" y="6607"/>
                  </a:cubicBezTo>
                  <a:cubicBezTo>
                    <a:pt x="1" y="6749"/>
                    <a:pt x="1" y="6891"/>
                    <a:pt x="24" y="7009"/>
                  </a:cubicBezTo>
                  <a:cubicBezTo>
                    <a:pt x="95" y="7433"/>
                    <a:pt x="260" y="7834"/>
                    <a:pt x="520" y="8188"/>
                  </a:cubicBezTo>
                  <a:cubicBezTo>
                    <a:pt x="1251" y="9203"/>
                    <a:pt x="2148" y="10100"/>
                    <a:pt x="3186" y="10807"/>
                  </a:cubicBezTo>
                  <a:lnTo>
                    <a:pt x="3351" y="10925"/>
                  </a:lnTo>
                  <a:cubicBezTo>
                    <a:pt x="5357" y="8306"/>
                    <a:pt x="7693" y="5947"/>
                    <a:pt x="10264" y="3918"/>
                  </a:cubicBezTo>
                  <a:cubicBezTo>
                    <a:pt x="10029" y="3752"/>
                    <a:pt x="9793" y="3564"/>
                    <a:pt x="9580" y="3375"/>
                  </a:cubicBezTo>
                  <a:cubicBezTo>
                    <a:pt x="8778" y="2667"/>
                    <a:pt x="8070" y="1865"/>
                    <a:pt x="7433" y="1015"/>
                  </a:cubicBezTo>
                  <a:cubicBezTo>
                    <a:pt x="7174" y="685"/>
                    <a:pt x="6938" y="355"/>
                    <a:pt x="67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5" name="Google Shape;2435;p38"/>
            <p:cNvSpPr/>
            <p:nvPr/>
          </p:nvSpPr>
          <p:spPr>
            <a:xfrm>
              <a:off x="3398280" y="1004739"/>
              <a:ext cx="213085" cy="197144"/>
            </a:xfrm>
            <a:custGeom>
              <a:avLst/>
              <a:gdLst/>
              <a:ahLst/>
              <a:cxnLst/>
              <a:rect l="l" t="t" r="r" b="b"/>
              <a:pathLst>
                <a:path w="8047" h="7445" extrusionOk="0">
                  <a:moveTo>
                    <a:pt x="6937" y="1"/>
                  </a:moveTo>
                  <a:cubicBezTo>
                    <a:pt x="4342" y="2030"/>
                    <a:pt x="2030" y="4389"/>
                    <a:pt x="0" y="7008"/>
                  </a:cubicBezTo>
                  <a:cubicBezTo>
                    <a:pt x="307" y="7197"/>
                    <a:pt x="614" y="7339"/>
                    <a:pt x="968" y="7409"/>
                  </a:cubicBezTo>
                  <a:cubicBezTo>
                    <a:pt x="1039" y="7433"/>
                    <a:pt x="1109" y="7445"/>
                    <a:pt x="1177" y="7445"/>
                  </a:cubicBezTo>
                  <a:cubicBezTo>
                    <a:pt x="1245" y="7445"/>
                    <a:pt x="1310" y="7433"/>
                    <a:pt x="1369" y="7409"/>
                  </a:cubicBezTo>
                  <a:cubicBezTo>
                    <a:pt x="1605" y="7315"/>
                    <a:pt x="1794" y="7150"/>
                    <a:pt x="1912" y="6914"/>
                  </a:cubicBezTo>
                  <a:cubicBezTo>
                    <a:pt x="3115" y="5192"/>
                    <a:pt x="4554" y="3658"/>
                    <a:pt x="6206" y="2360"/>
                  </a:cubicBezTo>
                  <a:cubicBezTo>
                    <a:pt x="6796" y="1959"/>
                    <a:pt x="7339" y="1487"/>
                    <a:pt x="7858" y="992"/>
                  </a:cubicBezTo>
                  <a:cubicBezTo>
                    <a:pt x="7952" y="897"/>
                    <a:pt x="7999" y="803"/>
                    <a:pt x="8046" y="685"/>
                  </a:cubicBezTo>
                  <a:cubicBezTo>
                    <a:pt x="8046" y="685"/>
                    <a:pt x="8046" y="661"/>
                    <a:pt x="8046" y="638"/>
                  </a:cubicBezTo>
                  <a:cubicBezTo>
                    <a:pt x="7669" y="472"/>
                    <a:pt x="7291" y="236"/>
                    <a:pt x="693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6" name="Google Shape;2436;p38"/>
            <p:cNvSpPr/>
            <p:nvPr/>
          </p:nvSpPr>
          <p:spPr>
            <a:xfrm>
              <a:off x="3488261" y="902550"/>
              <a:ext cx="123741" cy="121464"/>
            </a:xfrm>
            <a:custGeom>
              <a:avLst/>
              <a:gdLst/>
              <a:ahLst/>
              <a:cxnLst/>
              <a:rect l="l" t="t" r="r" b="b"/>
              <a:pathLst>
                <a:path w="4673" h="4587" extrusionOk="0">
                  <a:moveTo>
                    <a:pt x="153" y="0"/>
                  </a:moveTo>
                  <a:cubicBezTo>
                    <a:pt x="118" y="0"/>
                    <a:pt x="83" y="3"/>
                    <a:pt x="47" y="9"/>
                  </a:cubicBezTo>
                  <a:lnTo>
                    <a:pt x="0" y="33"/>
                  </a:lnTo>
                  <a:cubicBezTo>
                    <a:pt x="213" y="387"/>
                    <a:pt x="449" y="717"/>
                    <a:pt x="708" y="1047"/>
                  </a:cubicBezTo>
                  <a:cubicBezTo>
                    <a:pt x="1345" y="1920"/>
                    <a:pt x="2077" y="2699"/>
                    <a:pt x="2855" y="3407"/>
                  </a:cubicBezTo>
                  <a:cubicBezTo>
                    <a:pt x="3398" y="3879"/>
                    <a:pt x="4011" y="4280"/>
                    <a:pt x="4648" y="4587"/>
                  </a:cubicBezTo>
                  <a:cubicBezTo>
                    <a:pt x="4672" y="4492"/>
                    <a:pt x="4648" y="4374"/>
                    <a:pt x="4601" y="4303"/>
                  </a:cubicBezTo>
                  <a:cubicBezTo>
                    <a:pt x="4413" y="3737"/>
                    <a:pt x="4129" y="3242"/>
                    <a:pt x="3752" y="2793"/>
                  </a:cubicBezTo>
                  <a:cubicBezTo>
                    <a:pt x="3091" y="1968"/>
                    <a:pt x="2313" y="1236"/>
                    <a:pt x="1487" y="599"/>
                  </a:cubicBezTo>
                  <a:cubicBezTo>
                    <a:pt x="1156" y="387"/>
                    <a:pt x="802" y="221"/>
                    <a:pt x="449" y="80"/>
                  </a:cubicBezTo>
                  <a:cubicBezTo>
                    <a:pt x="360" y="27"/>
                    <a:pt x="258" y="0"/>
                    <a:pt x="1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7" name="Google Shape;2437;p38"/>
            <p:cNvSpPr/>
            <p:nvPr/>
          </p:nvSpPr>
          <p:spPr>
            <a:xfrm>
              <a:off x="3341293" y="943808"/>
              <a:ext cx="186843" cy="186552"/>
            </a:xfrm>
            <a:custGeom>
              <a:avLst/>
              <a:gdLst/>
              <a:ahLst/>
              <a:cxnLst/>
              <a:rect l="l" t="t" r="r" b="b"/>
              <a:pathLst>
                <a:path w="7056" h="7045" extrusionOk="0">
                  <a:moveTo>
                    <a:pt x="5605" y="1"/>
                  </a:moveTo>
                  <a:cubicBezTo>
                    <a:pt x="5575" y="1"/>
                    <a:pt x="5546" y="13"/>
                    <a:pt x="5522" y="36"/>
                  </a:cubicBezTo>
                  <a:lnTo>
                    <a:pt x="48" y="5487"/>
                  </a:lnTo>
                  <a:cubicBezTo>
                    <a:pt x="1" y="5534"/>
                    <a:pt x="1" y="5605"/>
                    <a:pt x="48" y="5676"/>
                  </a:cubicBezTo>
                  <a:lnTo>
                    <a:pt x="378" y="6006"/>
                  </a:lnTo>
                  <a:cubicBezTo>
                    <a:pt x="465" y="5925"/>
                    <a:pt x="559" y="5891"/>
                    <a:pt x="650" y="5891"/>
                  </a:cubicBezTo>
                  <a:cubicBezTo>
                    <a:pt x="957" y="5891"/>
                    <a:pt x="1218" y="6281"/>
                    <a:pt x="945" y="6572"/>
                  </a:cubicBezTo>
                  <a:lnTo>
                    <a:pt x="1417" y="7044"/>
                  </a:lnTo>
                  <a:lnTo>
                    <a:pt x="7056" y="1429"/>
                  </a:lnTo>
                  <a:lnTo>
                    <a:pt x="6584" y="933"/>
                  </a:lnTo>
                  <a:cubicBezTo>
                    <a:pt x="6500" y="1007"/>
                    <a:pt x="6408" y="1038"/>
                    <a:pt x="6321" y="1038"/>
                  </a:cubicBezTo>
                  <a:cubicBezTo>
                    <a:pt x="6017" y="1038"/>
                    <a:pt x="5761" y="660"/>
                    <a:pt x="6018" y="367"/>
                  </a:cubicBezTo>
                  <a:lnTo>
                    <a:pt x="5687" y="36"/>
                  </a:lnTo>
                  <a:cubicBezTo>
                    <a:pt x="5664" y="13"/>
                    <a:pt x="5634" y="1"/>
                    <a:pt x="56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8" name="Google Shape;2438;p38"/>
            <p:cNvSpPr/>
            <p:nvPr/>
          </p:nvSpPr>
          <p:spPr>
            <a:xfrm>
              <a:off x="3378789" y="980987"/>
              <a:ext cx="171220" cy="170293"/>
            </a:xfrm>
            <a:custGeom>
              <a:avLst/>
              <a:gdLst/>
              <a:ahLst/>
              <a:cxnLst/>
              <a:rect l="l" t="t" r="r" b="b"/>
              <a:pathLst>
                <a:path w="6466" h="6431" extrusionOk="0">
                  <a:moveTo>
                    <a:pt x="5640" y="1"/>
                  </a:moveTo>
                  <a:lnTo>
                    <a:pt x="1" y="5640"/>
                  </a:lnTo>
                  <a:lnTo>
                    <a:pt x="779" y="6395"/>
                  </a:lnTo>
                  <a:cubicBezTo>
                    <a:pt x="803" y="6419"/>
                    <a:pt x="832" y="6431"/>
                    <a:pt x="865" y="6431"/>
                  </a:cubicBezTo>
                  <a:cubicBezTo>
                    <a:pt x="897" y="6431"/>
                    <a:pt x="933" y="6419"/>
                    <a:pt x="968" y="6395"/>
                  </a:cubicBezTo>
                  <a:lnTo>
                    <a:pt x="6419" y="968"/>
                  </a:lnTo>
                  <a:cubicBezTo>
                    <a:pt x="6466" y="898"/>
                    <a:pt x="6466" y="827"/>
                    <a:pt x="6419" y="780"/>
                  </a:cubicBezTo>
                  <a:lnTo>
                    <a:pt x="56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9" name="Google Shape;2439;p38"/>
            <p:cNvSpPr/>
            <p:nvPr/>
          </p:nvSpPr>
          <p:spPr>
            <a:xfrm>
              <a:off x="3416285" y="1014802"/>
              <a:ext cx="45016" cy="41044"/>
            </a:xfrm>
            <a:custGeom>
              <a:avLst/>
              <a:gdLst/>
              <a:ahLst/>
              <a:cxnLst/>
              <a:rect l="l" t="t" r="r" b="b"/>
              <a:pathLst>
                <a:path w="1700" h="1550" extrusionOk="0">
                  <a:moveTo>
                    <a:pt x="838" y="1"/>
                  </a:moveTo>
                  <a:cubicBezTo>
                    <a:pt x="647" y="1"/>
                    <a:pt x="457" y="72"/>
                    <a:pt x="307" y="210"/>
                  </a:cubicBezTo>
                  <a:cubicBezTo>
                    <a:pt x="0" y="517"/>
                    <a:pt x="0" y="1013"/>
                    <a:pt x="307" y="1319"/>
                  </a:cubicBezTo>
                  <a:cubicBezTo>
                    <a:pt x="449" y="1473"/>
                    <a:pt x="643" y="1549"/>
                    <a:pt x="841" y="1549"/>
                  </a:cubicBezTo>
                  <a:cubicBezTo>
                    <a:pt x="1039" y="1549"/>
                    <a:pt x="1239" y="1473"/>
                    <a:pt x="1392" y="1319"/>
                  </a:cubicBezTo>
                  <a:cubicBezTo>
                    <a:pt x="1699" y="1013"/>
                    <a:pt x="1699" y="517"/>
                    <a:pt x="1392" y="234"/>
                  </a:cubicBezTo>
                  <a:cubicBezTo>
                    <a:pt x="1236" y="78"/>
                    <a:pt x="1037" y="1"/>
                    <a:pt x="838" y="1"/>
                  </a:cubicBezTo>
                  <a:close/>
                </a:path>
              </a:pathLst>
            </a:custGeom>
            <a:solidFill>
              <a:srgbClr val="EF84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0" name="Google Shape;2440;p38"/>
            <p:cNvSpPr/>
            <p:nvPr/>
          </p:nvSpPr>
          <p:spPr>
            <a:xfrm>
              <a:off x="3426268" y="1022852"/>
              <a:ext cx="25024" cy="24415"/>
            </a:xfrm>
            <a:custGeom>
              <a:avLst/>
              <a:gdLst/>
              <a:ahLst/>
              <a:cxnLst/>
              <a:rect l="l" t="t" r="r" b="b"/>
              <a:pathLst>
                <a:path w="945" h="922" extrusionOk="0">
                  <a:moveTo>
                    <a:pt x="732" y="1"/>
                  </a:moveTo>
                  <a:lnTo>
                    <a:pt x="1" y="709"/>
                  </a:lnTo>
                  <a:lnTo>
                    <a:pt x="213" y="921"/>
                  </a:lnTo>
                  <a:lnTo>
                    <a:pt x="945" y="213"/>
                  </a:lnTo>
                  <a:lnTo>
                    <a:pt x="732" y="1"/>
                  </a:lnTo>
                  <a:close/>
                </a:path>
              </a:pathLst>
            </a:custGeom>
            <a:solidFill>
              <a:srgbClr val="B730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1" name="Google Shape;2441;p38"/>
            <p:cNvSpPr/>
            <p:nvPr/>
          </p:nvSpPr>
          <p:spPr>
            <a:xfrm>
              <a:off x="3426268" y="1022852"/>
              <a:ext cx="25024" cy="24415"/>
            </a:xfrm>
            <a:custGeom>
              <a:avLst/>
              <a:gdLst/>
              <a:ahLst/>
              <a:cxnLst/>
              <a:rect l="l" t="t" r="r" b="b"/>
              <a:pathLst>
                <a:path w="945" h="922" extrusionOk="0">
                  <a:moveTo>
                    <a:pt x="213" y="1"/>
                  </a:moveTo>
                  <a:lnTo>
                    <a:pt x="1" y="213"/>
                  </a:lnTo>
                  <a:lnTo>
                    <a:pt x="709" y="921"/>
                  </a:lnTo>
                  <a:lnTo>
                    <a:pt x="945" y="709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B730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2" name="Google Shape;2442;p38"/>
            <p:cNvSpPr/>
            <p:nvPr/>
          </p:nvSpPr>
          <p:spPr>
            <a:xfrm>
              <a:off x="3528246" y="936417"/>
              <a:ext cx="53754" cy="48856"/>
            </a:xfrm>
            <a:custGeom>
              <a:avLst/>
              <a:gdLst/>
              <a:ahLst/>
              <a:cxnLst/>
              <a:rect l="l" t="t" r="r" b="b"/>
              <a:pathLst>
                <a:path w="2030" h="1845" extrusionOk="0">
                  <a:moveTo>
                    <a:pt x="192" y="0"/>
                  </a:moveTo>
                  <a:cubicBezTo>
                    <a:pt x="160" y="0"/>
                    <a:pt x="135" y="9"/>
                    <a:pt x="118" y="26"/>
                  </a:cubicBezTo>
                  <a:cubicBezTo>
                    <a:pt x="0" y="144"/>
                    <a:pt x="307" y="639"/>
                    <a:pt x="803" y="1135"/>
                  </a:cubicBezTo>
                  <a:cubicBezTo>
                    <a:pt x="1226" y="1558"/>
                    <a:pt x="1650" y="1844"/>
                    <a:pt x="1838" y="1844"/>
                  </a:cubicBezTo>
                  <a:cubicBezTo>
                    <a:pt x="1869" y="1844"/>
                    <a:pt x="1894" y="1836"/>
                    <a:pt x="1912" y="1819"/>
                  </a:cubicBezTo>
                  <a:cubicBezTo>
                    <a:pt x="2029" y="1725"/>
                    <a:pt x="1723" y="1205"/>
                    <a:pt x="1227" y="710"/>
                  </a:cubicBezTo>
                  <a:cubicBezTo>
                    <a:pt x="803" y="286"/>
                    <a:pt x="380" y="0"/>
                    <a:pt x="192" y="0"/>
                  </a:cubicBezTo>
                  <a:close/>
                </a:path>
              </a:pathLst>
            </a:custGeom>
            <a:solidFill>
              <a:srgbClr val="B730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443" name="Google Shape;2443;p38"/>
          <p:cNvGrpSpPr/>
          <p:nvPr/>
        </p:nvGrpSpPr>
        <p:grpSpPr>
          <a:xfrm rot="1305467">
            <a:off x="2363160" y="5592306"/>
            <a:ext cx="1021851" cy="1367116"/>
            <a:chOff x="1092001" y="1318452"/>
            <a:chExt cx="766354" cy="1025292"/>
          </a:xfrm>
        </p:grpSpPr>
        <p:sp>
          <p:nvSpPr>
            <p:cNvPr id="2444" name="Google Shape;2444;p38"/>
            <p:cNvSpPr/>
            <p:nvPr/>
          </p:nvSpPr>
          <p:spPr>
            <a:xfrm>
              <a:off x="1226944" y="1536465"/>
              <a:ext cx="524860" cy="680430"/>
            </a:xfrm>
            <a:custGeom>
              <a:avLst/>
              <a:gdLst/>
              <a:ahLst/>
              <a:cxnLst/>
              <a:rect l="l" t="t" r="r" b="b"/>
              <a:pathLst>
                <a:path w="19821" h="25696" extrusionOk="0">
                  <a:moveTo>
                    <a:pt x="16281" y="0"/>
                  </a:moveTo>
                  <a:lnTo>
                    <a:pt x="1" y="23218"/>
                  </a:lnTo>
                  <a:lnTo>
                    <a:pt x="3540" y="25695"/>
                  </a:lnTo>
                  <a:lnTo>
                    <a:pt x="19821" y="2454"/>
                  </a:lnTo>
                  <a:lnTo>
                    <a:pt x="1628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5" name="Google Shape;2445;p38"/>
            <p:cNvSpPr/>
            <p:nvPr/>
          </p:nvSpPr>
          <p:spPr>
            <a:xfrm>
              <a:off x="1133840" y="1470847"/>
              <a:ext cx="524251" cy="680430"/>
            </a:xfrm>
            <a:custGeom>
              <a:avLst/>
              <a:gdLst/>
              <a:ahLst/>
              <a:cxnLst/>
              <a:rect l="l" t="t" r="r" b="b"/>
              <a:pathLst>
                <a:path w="19798" h="25696" extrusionOk="0">
                  <a:moveTo>
                    <a:pt x="16282" y="1"/>
                  </a:moveTo>
                  <a:lnTo>
                    <a:pt x="1" y="23218"/>
                  </a:lnTo>
                  <a:lnTo>
                    <a:pt x="3517" y="25696"/>
                  </a:lnTo>
                  <a:lnTo>
                    <a:pt x="19797" y="2478"/>
                  </a:lnTo>
                  <a:lnTo>
                    <a:pt x="1628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6" name="Google Shape;2446;p38"/>
            <p:cNvSpPr/>
            <p:nvPr/>
          </p:nvSpPr>
          <p:spPr>
            <a:xfrm>
              <a:off x="1092001" y="2261233"/>
              <a:ext cx="98108" cy="82512"/>
            </a:xfrm>
            <a:custGeom>
              <a:avLst/>
              <a:gdLst/>
              <a:ahLst/>
              <a:cxnLst/>
              <a:rect l="l" t="t" r="r" b="b"/>
              <a:pathLst>
                <a:path w="3705" h="3116" extrusionOk="0">
                  <a:moveTo>
                    <a:pt x="2194" y="1"/>
                  </a:moveTo>
                  <a:lnTo>
                    <a:pt x="0" y="3115"/>
                  </a:lnTo>
                  <a:lnTo>
                    <a:pt x="3704" y="1063"/>
                  </a:lnTo>
                  <a:lnTo>
                    <a:pt x="2194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7" name="Google Shape;2447;p38"/>
            <p:cNvSpPr/>
            <p:nvPr/>
          </p:nvSpPr>
          <p:spPr>
            <a:xfrm>
              <a:off x="1092001" y="2233111"/>
              <a:ext cx="58124" cy="110633"/>
            </a:xfrm>
            <a:custGeom>
              <a:avLst/>
              <a:gdLst/>
              <a:ahLst/>
              <a:cxnLst/>
              <a:rect l="l" t="t" r="r" b="b"/>
              <a:pathLst>
                <a:path w="2195" h="4178" extrusionOk="0">
                  <a:moveTo>
                    <a:pt x="684" y="1"/>
                  </a:moveTo>
                  <a:lnTo>
                    <a:pt x="0" y="4177"/>
                  </a:lnTo>
                  <a:lnTo>
                    <a:pt x="0" y="4177"/>
                  </a:lnTo>
                  <a:lnTo>
                    <a:pt x="2194" y="1063"/>
                  </a:lnTo>
                  <a:lnTo>
                    <a:pt x="6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8" name="Google Shape;2448;p38"/>
            <p:cNvSpPr/>
            <p:nvPr/>
          </p:nvSpPr>
          <p:spPr>
            <a:xfrm>
              <a:off x="1149657" y="2150154"/>
              <a:ext cx="170584" cy="138120"/>
            </a:xfrm>
            <a:custGeom>
              <a:avLst/>
              <a:gdLst/>
              <a:ahLst/>
              <a:cxnLst/>
              <a:rect l="l" t="t" r="r" b="b"/>
              <a:pathLst>
                <a:path w="6442" h="5216" extrusionOk="0">
                  <a:moveTo>
                    <a:pt x="2903" y="1"/>
                  </a:moveTo>
                  <a:lnTo>
                    <a:pt x="0" y="4154"/>
                  </a:lnTo>
                  <a:lnTo>
                    <a:pt x="1510" y="5216"/>
                  </a:lnTo>
                  <a:lnTo>
                    <a:pt x="6442" y="2478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9" name="Google Shape;2449;p38"/>
            <p:cNvSpPr/>
            <p:nvPr/>
          </p:nvSpPr>
          <p:spPr>
            <a:xfrm>
              <a:off x="1110113" y="2085668"/>
              <a:ext cx="116856" cy="175589"/>
            </a:xfrm>
            <a:custGeom>
              <a:avLst/>
              <a:gdLst/>
              <a:ahLst/>
              <a:cxnLst/>
              <a:rect l="l" t="t" r="r" b="b"/>
              <a:pathLst>
                <a:path w="4413" h="6631" extrusionOk="0">
                  <a:moveTo>
                    <a:pt x="897" y="0"/>
                  </a:moveTo>
                  <a:lnTo>
                    <a:pt x="0" y="5569"/>
                  </a:lnTo>
                  <a:lnTo>
                    <a:pt x="1510" y="6631"/>
                  </a:lnTo>
                  <a:lnTo>
                    <a:pt x="4413" y="2478"/>
                  </a:lnTo>
                  <a:lnTo>
                    <a:pt x="89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0" name="Google Shape;2450;p38"/>
            <p:cNvSpPr/>
            <p:nvPr/>
          </p:nvSpPr>
          <p:spPr>
            <a:xfrm>
              <a:off x="1564966" y="1430861"/>
              <a:ext cx="121252" cy="105629"/>
            </a:xfrm>
            <a:custGeom>
              <a:avLst/>
              <a:gdLst/>
              <a:ahLst/>
              <a:cxnLst/>
              <a:rect l="l" t="t" r="r" b="b"/>
              <a:pathLst>
                <a:path w="4579" h="3989" extrusionOk="0">
                  <a:moveTo>
                    <a:pt x="1062" y="1"/>
                  </a:moveTo>
                  <a:lnTo>
                    <a:pt x="1" y="1511"/>
                  </a:lnTo>
                  <a:lnTo>
                    <a:pt x="3516" y="3988"/>
                  </a:lnTo>
                  <a:lnTo>
                    <a:pt x="4578" y="2478"/>
                  </a:lnTo>
                  <a:lnTo>
                    <a:pt x="1062" y="1"/>
                  </a:lnTo>
                  <a:close/>
                </a:path>
              </a:pathLst>
            </a:custGeom>
            <a:solidFill>
              <a:srgbClr val="D6CF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1" name="Google Shape;2451;p38"/>
            <p:cNvSpPr/>
            <p:nvPr/>
          </p:nvSpPr>
          <p:spPr>
            <a:xfrm>
              <a:off x="1658071" y="1496480"/>
              <a:ext cx="121225" cy="104993"/>
            </a:xfrm>
            <a:custGeom>
              <a:avLst/>
              <a:gdLst/>
              <a:ahLst/>
              <a:cxnLst/>
              <a:rect l="l" t="t" r="r" b="b"/>
              <a:pathLst>
                <a:path w="4578" h="3965" extrusionOk="0">
                  <a:moveTo>
                    <a:pt x="1062" y="0"/>
                  </a:moveTo>
                  <a:lnTo>
                    <a:pt x="0" y="1510"/>
                  </a:lnTo>
                  <a:lnTo>
                    <a:pt x="3540" y="3964"/>
                  </a:lnTo>
                  <a:lnTo>
                    <a:pt x="4578" y="2478"/>
                  </a:lnTo>
                  <a:lnTo>
                    <a:pt x="1062" y="0"/>
                  </a:lnTo>
                  <a:close/>
                </a:path>
              </a:pathLst>
            </a:custGeom>
            <a:solidFill>
              <a:srgbClr val="EFE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2" name="Google Shape;2452;p38"/>
            <p:cNvSpPr/>
            <p:nvPr/>
          </p:nvSpPr>
          <p:spPr>
            <a:xfrm>
              <a:off x="1592452" y="1318452"/>
              <a:ext cx="188087" cy="178052"/>
            </a:xfrm>
            <a:custGeom>
              <a:avLst/>
              <a:gdLst/>
              <a:ahLst/>
              <a:cxnLst/>
              <a:rect l="l" t="t" r="r" b="b"/>
              <a:pathLst>
                <a:path w="7103" h="6724" extrusionOk="0">
                  <a:moveTo>
                    <a:pt x="4113" y="1"/>
                  </a:moveTo>
                  <a:cubicBezTo>
                    <a:pt x="3445" y="1"/>
                    <a:pt x="2782" y="314"/>
                    <a:pt x="2360" y="895"/>
                  </a:cubicBezTo>
                  <a:lnTo>
                    <a:pt x="1" y="4246"/>
                  </a:lnTo>
                  <a:lnTo>
                    <a:pt x="3540" y="6723"/>
                  </a:lnTo>
                  <a:lnTo>
                    <a:pt x="7103" y="1650"/>
                  </a:lnTo>
                  <a:lnTo>
                    <a:pt x="5310" y="376"/>
                  </a:lnTo>
                  <a:cubicBezTo>
                    <a:pt x="4947" y="122"/>
                    <a:pt x="4529" y="1"/>
                    <a:pt x="4113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3" name="Google Shape;2453;p38"/>
            <p:cNvSpPr/>
            <p:nvPr/>
          </p:nvSpPr>
          <p:spPr>
            <a:xfrm>
              <a:off x="1684646" y="1361481"/>
              <a:ext cx="173709" cy="199950"/>
            </a:xfrm>
            <a:custGeom>
              <a:avLst/>
              <a:gdLst/>
              <a:ahLst/>
              <a:cxnLst/>
              <a:rect l="l" t="t" r="r" b="b"/>
              <a:pathLst>
                <a:path w="6560" h="7551" extrusionOk="0">
                  <a:moveTo>
                    <a:pt x="3587" y="0"/>
                  </a:moveTo>
                  <a:lnTo>
                    <a:pt x="0" y="5073"/>
                  </a:lnTo>
                  <a:lnTo>
                    <a:pt x="3539" y="7551"/>
                  </a:lnTo>
                  <a:lnTo>
                    <a:pt x="5899" y="4200"/>
                  </a:lnTo>
                  <a:cubicBezTo>
                    <a:pt x="6560" y="3233"/>
                    <a:pt x="6324" y="1911"/>
                    <a:pt x="5380" y="1251"/>
                  </a:cubicBezTo>
                  <a:lnTo>
                    <a:pt x="3587" y="0"/>
                  </a:ln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4" name="Google Shape;2454;p38"/>
            <p:cNvSpPr/>
            <p:nvPr/>
          </p:nvSpPr>
          <p:spPr>
            <a:xfrm>
              <a:off x="1225397" y="1535801"/>
              <a:ext cx="461123" cy="636076"/>
            </a:xfrm>
            <a:custGeom>
              <a:avLst/>
              <a:gdLst/>
              <a:ahLst/>
              <a:cxnLst/>
              <a:rect l="l" t="t" r="r" b="b"/>
              <a:pathLst>
                <a:path w="17414" h="24021" extrusionOk="0">
                  <a:moveTo>
                    <a:pt x="16281" y="0"/>
                  </a:moveTo>
                  <a:lnTo>
                    <a:pt x="1" y="23218"/>
                  </a:lnTo>
                  <a:lnTo>
                    <a:pt x="1133" y="24020"/>
                  </a:lnTo>
                  <a:lnTo>
                    <a:pt x="17414" y="779"/>
                  </a:lnTo>
                  <a:lnTo>
                    <a:pt x="162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5" name="Google Shape;2455;p38"/>
            <p:cNvSpPr/>
            <p:nvPr/>
          </p:nvSpPr>
          <p:spPr>
            <a:xfrm>
              <a:off x="1197410" y="1516307"/>
              <a:ext cx="461732" cy="636076"/>
            </a:xfrm>
            <a:custGeom>
              <a:avLst/>
              <a:gdLst/>
              <a:ahLst/>
              <a:cxnLst/>
              <a:rect l="l" t="t" r="r" b="b"/>
              <a:pathLst>
                <a:path w="17437" h="24021" extrusionOk="0">
                  <a:moveTo>
                    <a:pt x="16304" y="1"/>
                  </a:moveTo>
                  <a:lnTo>
                    <a:pt x="0" y="23219"/>
                  </a:lnTo>
                  <a:lnTo>
                    <a:pt x="1133" y="24021"/>
                  </a:lnTo>
                  <a:lnTo>
                    <a:pt x="17437" y="803"/>
                  </a:lnTo>
                  <a:lnTo>
                    <a:pt x="1630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456" name="Google Shape;2456;p38"/>
          <p:cNvGrpSpPr/>
          <p:nvPr/>
        </p:nvGrpSpPr>
        <p:grpSpPr>
          <a:xfrm>
            <a:off x="8275272" y="6030427"/>
            <a:ext cx="1034795" cy="1065127"/>
            <a:chOff x="4228612" y="3830323"/>
            <a:chExt cx="856430" cy="881533"/>
          </a:xfrm>
        </p:grpSpPr>
        <p:sp>
          <p:nvSpPr>
            <p:cNvPr id="2457" name="Google Shape;2457;p38"/>
            <p:cNvSpPr/>
            <p:nvPr/>
          </p:nvSpPr>
          <p:spPr>
            <a:xfrm>
              <a:off x="4349631" y="3916500"/>
              <a:ext cx="578588" cy="596700"/>
            </a:xfrm>
            <a:custGeom>
              <a:avLst/>
              <a:gdLst/>
              <a:ahLst/>
              <a:cxnLst/>
              <a:rect l="l" t="t" r="r" b="b"/>
              <a:pathLst>
                <a:path w="21850" h="22534" extrusionOk="0">
                  <a:moveTo>
                    <a:pt x="18853" y="0"/>
                  </a:moveTo>
                  <a:lnTo>
                    <a:pt x="0" y="19679"/>
                  </a:lnTo>
                  <a:lnTo>
                    <a:pt x="2973" y="22534"/>
                  </a:lnTo>
                  <a:lnTo>
                    <a:pt x="21849" y="2855"/>
                  </a:lnTo>
                  <a:lnTo>
                    <a:pt x="1885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8" name="Google Shape;2458;p38"/>
            <p:cNvSpPr/>
            <p:nvPr/>
          </p:nvSpPr>
          <p:spPr>
            <a:xfrm>
              <a:off x="4428357" y="3992101"/>
              <a:ext cx="578588" cy="597336"/>
            </a:xfrm>
            <a:custGeom>
              <a:avLst/>
              <a:gdLst/>
              <a:ahLst/>
              <a:cxnLst/>
              <a:rect l="l" t="t" r="r" b="b"/>
              <a:pathLst>
                <a:path w="21850" h="22558" extrusionOk="0">
                  <a:moveTo>
                    <a:pt x="18876" y="0"/>
                  </a:moveTo>
                  <a:lnTo>
                    <a:pt x="0" y="19679"/>
                  </a:lnTo>
                  <a:lnTo>
                    <a:pt x="2997" y="22557"/>
                  </a:lnTo>
                  <a:lnTo>
                    <a:pt x="21849" y="2855"/>
                  </a:lnTo>
                  <a:lnTo>
                    <a:pt x="1887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9" name="Google Shape;2459;p38"/>
            <p:cNvSpPr/>
            <p:nvPr/>
          </p:nvSpPr>
          <p:spPr>
            <a:xfrm>
              <a:off x="4983808" y="3830323"/>
              <a:ext cx="101233" cy="70013"/>
            </a:xfrm>
            <a:custGeom>
              <a:avLst/>
              <a:gdLst/>
              <a:ahLst/>
              <a:cxnLst/>
              <a:rect l="l" t="t" r="r" b="b"/>
              <a:pathLst>
                <a:path w="3823" h="2644" extrusionOk="0">
                  <a:moveTo>
                    <a:pt x="3823" y="1"/>
                  </a:moveTo>
                  <a:lnTo>
                    <a:pt x="0" y="1417"/>
                  </a:lnTo>
                  <a:lnTo>
                    <a:pt x="1274" y="2644"/>
                  </a:lnTo>
                  <a:lnTo>
                    <a:pt x="3823" y="1"/>
                  </a:ln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0" name="Google Shape;2460;p38"/>
            <p:cNvSpPr/>
            <p:nvPr/>
          </p:nvSpPr>
          <p:spPr>
            <a:xfrm>
              <a:off x="5016231" y="3830323"/>
              <a:ext cx="67498" cy="102504"/>
            </a:xfrm>
            <a:custGeom>
              <a:avLst/>
              <a:gdLst/>
              <a:ahLst/>
              <a:cxnLst/>
              <a:rect l="l" t="t" r="r" b="b"/>
              <a:pathLst>
                <a:path w="2549" h="3871" extrusionOk="0">
                  <a:moveTo>
                    <a:pt x="2549" y="1"/>
                  </a:moveTo>
                  <a:lnTo>
                    <a:pt x="0" y="2644"/>
                  </a:lnTo>
                  <a:lnTo>
                    <a:pt x="1275" y="3871"/>
                  </a:lnTo>
                  <a:lnTo>
                    <a:pt x="2549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1" name="Google Shape;2461;p38"/>
            <p:cNvSpPr/>
            <p:nvPr/>
          </p:nvSpPr>
          <p:spPr>
            <a:xfrm>
              <a:off x="4848838" y="3867819"/>
              <a:ext cx="168731" cy="125621"/>
            </a:xfrm>
            <a:custGeom>
              <a:avLst/>
              <a:gdLst/>
              <a:ahLst/>
              <a:cxnLst/>
              <a:rect l="l" t="t" r="r" b="b"/>
              <a:pathLst>
                <a:path w="6372" h="4744" extrusionOk="0">
                  <a:moveTo>
                    <a:pt x="5097" y="1"/>
                  </a:moveTo>
                  <a:lnTo>
                    <a:pt x="1" y="1888"/>
                  </a:lnTo>
                  <a:lnTo>
                    <a:pt x="2997" y="4743"/>
                  </a:lnTo>
                  <a:lnTo>
                    <a:pt x="6371" y="1228"/>
                  </a:lnTo>
                  <a:lnTo>
                    <a:pt x="509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2" name="Google Shape;2462;p38"/>
            <p:cNvSpPr/>
            <p:nvPr/>
          </p:nvSpPr>
          <p:spPr>
            <a:xfrm>
              <a:off x="4928200" y="3900310"/>
              <a:ext cx="123106" cy="168731"/>
            </a:xfrm>
            <a:custGeom>
              <a:avLst/>
              <a:gdLst/>
              <a:ahLst/>
              <a:cxnLst/>
              <a:rect l="l" t="t" r="r" b="b"/>
              <a:pathLst>
                <a:path w="4649" h="6372" extrusionOk="0">
                  <a:moveTo>
                    <a:pt x="3374" y="1"/>
                  </a:moveTo>
                  <a:lnTo>
                    <a:pt x="0" y="3516"/>
                  </a:lnTo>
                  <a:lnTo>
                    <a:pt x="2997" y="6371"/>
                  </a:lnTo>
                  <a:lnTo>
                    <a:pt x="4649" y="1228"/>
                  </a:lnTo>
                  <a:lnTo>
                    <a:pt x="337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3" name="Google Shape;2463;p38"/>
            <p:cNvSpPr/>
            <p:nvPr/>
          </p:nvSpPr>
          <p:spPr>
            <a:xfrm>
              <a:off x="4398493" y="4510554"/>
              <a:ext cx="111852" cy="109998"/>
            </a:xfrm>
            <a:custGeom>
              <a:avLst/>
              <a:gdLst/>
              <a:ahLst/>
              <a:cxnLst/>
              <a:rect l="l" t="t" r="r" b="b"/>
              <a:pathLst>
                <a:path w="4224" h="4154" extrusionOk="0">
                  <a:moveTo>
                    <a:pt x="1227" y="1"/>
                  </a:moveTo>
                  <a:lnTo>
                    <a:pt x="0" y="1275"/>
                  </a:lnTo>
                  <a:lnTo>
                    <a:pt x="2997" y="4154"/>
                  </a:lnTo>
                  <a:lnTo>
                    <a:pt x="4224" y="2879"/>
                  </a:lnTo>
                  <a:lnTo>
                    <a:pt x="12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4" name="Google Shape;2464;p38"/>
            <p:cNvSpPr/>
            <p:nvPr/>
          </p:nvSpPr>
          <p:spPr>
            <a:xfrm>
              <a:off x="4319767" y="4434953"/>
              <a:ext cx="111242" cy="109998"/>
            </a:xfrm>
            <a:custGeom>
              <a:avLst/>
              <a:gdLst/>
              <a:ahLst/>
              <a:cxnLst/>
              <a:rect l="l" t="t" r="r" b="b"/>
              <a:pathLst>
                <a:path w="4201" h="4154" extrusionOk="0">
                  <a:moveTo>
                    <a:pt x="1227" y="1"/>
                  </a:moveTo>
                  <a:lnTo>
                    <a:pt x="0" y="1275"/>
                  </a:lnTo>
                  <a:lnTo>
                    <a:pt x="2973" y="4154"/>
                  </a:lnTo>
                  <a:lnTo>
                    <a:pt x="4200" y="2879"/>
                  </a:lnTo>
                  <a:lnTo>
                    <a:pt x="12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5" name="Google Shape;2465;p38"/>
            <p:cNvSpPr/>
            <p:nvPr/>
          </p:nvSpPr>
          <p:spPr>
            <a:xfrm>
              <a:off x="4289130" y="4544317"/>
              <a:ext cx="188723" cy="167539"/>
            </a:xfrm>
            <a:custGeom>
              <a:avLst/>
              <a:gdLst/>
              <a:ahLst/>
              <a:cxnLst/>
              <a:rect l="l" t="t" r="r" b="b"/>
              <a:pathLst>
                <a:path w="7127" h="6327" extrusionOk="0">
                  <a:moveTo>
                    <a:pt x="4154" y="0"/>
                  </a:moveTo>
                  <a:lnTo>
                    <a:pt x="1" y="4318"/>
                  </a:lnTo>
                  <a:lnTo>
                    <a:pt x="1535" y="5757"/>
                  </a:lnTo>
                  <a:cubicBezTo>
                    <a:pt x="1927" y="6138"/>
                    <a:pt x="2437" y="6327"/>
                    <a:pt x="2948" y="6327"/>
                  </a:cubicBezTo>
                  <a:cubicBezTo>
                    <a:pt x="3482" y="6327"/>
                    <a:pt x="4015" y="6120"/>
                    <a:pt x="4413" y="5710"/>
                  </a:cubicBezTo>
                  <a:lnTo>
                    <a:pt x="7127" y="2855"/>
                  </a:lnTo>
                  <a:lnTo>
                    <a:pt x="41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6" name="Google Shape;2466;p38"/>
            <p:cNvSpPr/>
            <p:nvPr/>
          </p:nvSpPr>
          <p:spPr>
            <a:xfrm>
              <a:off x="4228612" y="4470003"/>
              <a:ext cx="171220" cy="189968"/>
            </a:xfrm>
            <a:custGeom>
              <a:avLst/>
              <a:gdLst/>
              <a:ahLst/>
              <a:cxnLst/>
              <a:rect l="l" t="t" r="r" b="b"/>
              <a:pathLst>
                <a:path w="6466" h="7174" extrusionOk="0">
                  <a:moveTo>
                    <a:pt x="3492" y="1"/>
                  </a:moveTo>
                  <a:lnTo>
                    <a:pt x="779" y="2832"/>
                  </a:lnTo>
                  <a:cubicBezTo>
                    <a:pt x="0" y="3658"/>
                    <a:pt x="24" y="4932"/>
                    <a:pt x="826" y="5711"/>
                  </a:cubicBezTo>
                  <a:lnTo>
                    <a:pt x="2336" y="7174"/>
                  </a:lnTo>
                  <a:lnTo>
                    <a:pt x="6465" y="2856"/>
                  </a:lnTo>
                  <a:lnTo>
                    <a:pt x="349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7" name="Google Shape;2467;p38"/>
            <p:cNvSpPr/>
            <p:nvPr/>
          </p:nvSpPr>
          <p:spPr>
            <a:xfrm>
              <a:off x="4405352" y="3965112"/>
              <a:ext cx="525496" cy="545462"/>
            </a:xfrm>
            <a:custGeom>
              <a:avLst/>
              <a:gdLst/>
              <a:ahLst/>
              <a:cxnLst/>
              <a:rect l="l" t="t" r="r" b="b"/>
              <a:pathLst>
                <a:path w="19845" h="20599" extrusionOk="0">
                  <a:moveTo>
                    <a:pt x="18877" y="0"/>
                  </a:moveTo>
                  <a:lnTo>
                    <a:pt x="1" y="19679"/>
                  </a:lnTo>
                  <a:lnTo>
                    <a:pt x="968" y="20599"/>
                  </a:lnTo>
                  <a:lnTo>
                    <a:pt x="19844" y="920"/>
                  </a:lnTo>
                  <a:lnTo>
                    <a:pt x="188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8" name="Google Shape;2468;p38"/>
            <p:cNvSpPr/>
            <p:nvPr/>
          </p:nvSpPr>
          <p:spPr>
            <a:xfrm>
              <a:off x="4429671" y="3988160"/>
              <a:ext cx="525469" cy="545488"/>
            </a:xfrm>
            <a:custGeom>
              <a:avLst/>
              <a:gdLst/>
              <a:ahLst/>
              <a:cxnLst/>
              <a:rect l="l" t="t" r="r" b="b"/>
              <a:pathLst>
                <a:path w="19844" h="20600" extrusionOk="0">
                  <a:moveTo>
                    <a:pt x="18876" y="0"/>
                  </a:moveTo>
                  <a:lnTo>
                    <a:pt x="0" y="19679"/>
                  </a:lnTo>
                  <a:lnTo>
                    <a:pt x="967" y="20599"/>
                  </a:lnTo>
                  <a:lnTo>
                    <a:pt x="19844" y="921"/>
                  </a:lnTo>
                  <a:lnTo>
                    <a:pt x="1887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469" name="Google Shape;2469;p38"/>
          <p:cNvGrpSpPr/>
          <p:nvPr/>
        </p:nvGrpSpPr>
        <p:grpSpPr>
          <a:xfrm rot="-3667843" flipH="1">
            <a:off x="9232542" y="6136469"/>
            <a:ext cx="637345" cy="547487"/>
            <a:chOff x="5263209" y="4056946"/>
            <a:chExt cx="478022" cy="410626"/>
          </a:xfrm>
        </p:grpSpPr>
        <p:sp>
          <p:nvSpPr>
            <p:cNvPr id="2470" name="Google Shape;2470;p38"/>
            <p:cNvSpPr/>
            <p:nvPr/>
          </p:nvSpPr>
          <p:spPr>
            <a:xfrm>
              <a:off x="5668728" y="4056946"/>
              <a:ext cx="72502" cy="71893"/>
            </a:xfrm>
            <a:custGeom>
              <a:avLst/>
              <a:gdLst/>
              <a:ahLst/>
              <a:cxnLst/>
              <a:rect l="l" t="t" r="r" b="b"/>
              <a:pathLst>
                <a:path w="2738" h="2715" extrusionOk="0">
                  <a:moveTo>
                    <a:pt x="1369" y="1"/>
                  </a:moveTo>
                  <a:cubicBezTo>
                    <a:pt x="614" y="1"/>
                    <a:pt x="0" y="614"/>
                    <a:pt x="0" y="1369"/>
                  </a:cubicBezTo>
                  <a:cubicBezTo>
                    <a:pt x="0" y="2101"/>
                    <a:pt x="614" y="2714"/>
                    <a:pt x="1369" y="2714"/>
                  </a:cubicBezTo>
                  <a:cubicBezTo>
                    <a:pt x="2124" y="2714"/>
                    <a:pt x="2737" y="2101"/>
                    <a:pt x="2737" y="1369"/>
                  </a:cubicBezTo>
                  <a:cubicBezTo>
                    <a:pt x="2737" y="614"/>
                    <a:pt x="2124" y="1"/>
                    <a:pt x="13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1" name="Google Shape;2471;p38"/>
            <p:cNvSpPr/>
            <p:nvPr/>
          </p:nvSpPr>
          <p:spPr>
            <a:xfrm>
              <a:off x="5263209" y="4093806"/>
              <a:ext cx="345564" cy="373765"/>
            </a:xfrm>
            <a:custGeom>
              <a:avLst/>
              <a:gdLst/>
              <a:ahLst/>
              <a:cxnLst/>
              <a:rect l="l" t="t" r="r" b="b"/>
              <a:pathLst>
                <a:path w="13050" h="14115" extrusionOk="0">
                  <a:moveTo>
                    <a:pt x="6065" y="1"/>
                  </a:moveTo>
                  <a:cubicBezTo>
                    <a:pt x="5782" y="260"/>
                    <a:pt x="5475" y="520"/>
                    <a:pt x="5192" y="732"/>
                  </a:cubicBezTo>
                  <a:cubicBezTo>
                    <a:pt x="4036" y="1558"/>
                    <a:pt x="2809" y="2242"/>
                    <a:pt x="1535" y="2809"/>
                  </a:cubicBezTo>
                  <a:cubicBezTo>
                    <a:pt x="1039" y="3045"/>
                    <a:pt x="520" y="3257"/>
                    <a:pt x="1" y="3422"/>
                  </a:cubicBezTo>
                  <a:cubicBezTo>
                    <a:pt x="25" y="3564"/>
                    <a:pt x="95" y="3682"/>
                    <a:pt x="166" y="3800"/>
                  </a:cubicBezTo>
                  <a:cubicBezTo>
                    <a:pt x="662" y="4578"/>
                    <a:pt x="1228" y="5357"/>
                    <a:pt x="1865" y="6065"/>
                  </a:cubicBezTo>
                  <a:cubicBezTo>
                    <a:pt x="3587" y="8212"/>
                    <a:pt x="4980" y="10619"/>
                    <a:pt x="6018" y="13191"/>
                  </a:cubicBezTo>
                  <a:cubicBezTo>
                    <a:pt x="6112" y="13521"/>
                    <a:pt x="6301" y="13780"/>
                    <a:pt x="6560" y="13993"/>
                  </a:cubicBezTo>
                  <a:cubicBezTo>
                    <a:pt x="6702" y="14064"/>
                    <a:pt x="6891" y="14111"/>
                    <a:pt x="7056" y="14111"/>
                  </a:cubicBezTo>
                  <a:cubicBezTo>
                    <a:pt x="7113" y="14113"/>
                    <a:pt x="7169" y="14114"/>
                    <a:pt x="7226" y="14114"/>
                  </a:cubicBezTo>
                  <a:cubicBezTo>
                    <a:pt x="7735" y="14114"/>
                    <a:pt x="8240" y="14019"/>
                    <a:pt x="8708" y="13828"/>
                  </a:cubicBezTo>
                  <a:cubicBezTo>
                    <a:pt x="8708" y="13828"/>
                    <a:pt x="11185" y="12813"/>
                    <a:pt x="12860" y="11161"/>
                  </a:cubicBezTo>
                  <a:lnTo>
                    <a:pt x="13049" y="10996"/>
                  </a:lnTo>
                  <a:cubicBezTo>
                    <a:pt x="10288" y="7622"/>
                    <a:pt x="7929" y="3941"/>
                    <a:pt x="60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2" name="Google Shape;2472;p38"/>
            <p:cNvSpPr/>
            <p:nvPr/>
          </p:nvSpPr>
          <p:spPr>
            <a:xfrm>
              <a:off x="5422020" y="4063548"/>
              <a:ext cx="209351" cy="323692"/>
            </a:xfrm>
            <a:custGeom>
              <a:avLst/>
              <a:gdLst/>
              <a:ahLst/>
              <a:cxnLst/>
              <a:rect l="l" t="t" r="r" b="b"/>
              <a:pathLst>
                <a:path w="7906" h="12224" extrusionOk="0">
                  <a:moveTo>
                    <a:pt x="1157" y="1"/>
                  </a:moveTo>
                  <a:cubicBezTo>
                    <a:pt x="827" y="449"/>
                    <a:pt x="426" y="850"/>
                    <a:pt x="1" y="1228"/>
                  </a:cubicBezTo>
                  <a:cubicBezTo>
                    <a:pt x="1865" y="5168"/>
                    <a:pt x="4224" y="8849"/>
                    <a:pt x="6985" y="12223"/>
                  </a:cubicBezTo>
                  <a:cubicBezTo>
                    <a:pt x="7315" y="11916"/>
                    <a:pt x="7599" y="11515"/>
                    <a:pt x="7787" y="11091"/>
                  </a:cubicBezTo>
                  <a:cubicBezTo>
                    <a:pt x="7858" y="10925"/>
                    <a:pt x="7905" y="10760"/>
                    <a:pt x="7905" y="10572"/>
                  </a:cubicBezTo>
                  <a:cubicBezTo>
                    <a:pt x="7835" y="10265"/>
                    <a:pt x="7669" y="9958"/>
                    <a:pt x="7433" y="9746"/>
                  </a:cubicBezTo>
                  <a:cubicBezTo>
                    <a:pt x="5569" y="7693"/>
                    <a:pt x="4036" y="5381"/>
                    <a:pt x="2856" y="2879"/>
                  </a:cubicBezTo>
                  <a:cubicBezTo>
                    <a:pt x="2478" y="2006"/>
                    <a:pt x="2054" y="1157"/>
                    <a:pt x="1558" y="355"/>
                  </a:cubicBezTo>
                  <a:cubicBezTo>
                    <a:pt x="1487" y="213"/>
                    <a:pt x="1369" y="95"/>
                    <a:pt x="1228" y="24"/>
                  </a:cubicBezTo>
                  <a:lnTo>
                    <a:pt x="115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3" name="Google Shape;2473;p38"/>
            <p:cNvSpPr/>
            <p:nvPr/>
          </p:nvSpPr>
          <p:spPr>
            <a:xfrm>
              <a:off x="5264399" y="4061632"/>
              <a:ext cx="191239" cy="124615"/>
            </a:xfrm>
            <a:custGeom>
              <a:avLst/>
              <a:gdLst/>
              <a:ahLst/>
              <a:cxnLst/>
              <a:rect l="l" t="t" r="r" b="b"/>
              <a:pathLst>
                <a:path w="7222" h="4706" extrusionOk="0">
                  <a:moveTo>
                    <a:pt x="6962" y="0"/>
                  </a:moveTo>
                  <a:cubicBezTo>
                    <a:pt x="6924" y="0"/>
                    <a:pt x="6885" y="3"/>
                    <a:pt x="6844" y="10"/>
                  </a:cubicBezTo>
                  <a:cubicBezTo>
                    <a:pt x="6089" y="105"/>
                    <a:pt x="5333" y="341"/>
                    <a:pt x="4649" y="671"/>
                  </a:cubicBezTo>
                  <a:cubicBezTo>
                    <a:pt x="3399" y="1284"/>
                    <a:pt x="2219" y="2063"/>
                    <a:pt x="1157" y="2960"/>
                  </a:cubicBezTo>
                  <a:cubicBezTo>
                    <a:pt x="803" y="3314"/>
                    <a:pt x="473" y="3715"/>
                    <a:pt x="190" y="4139"/>
                  </a:cubicBezTo>
                  <a:cubicBezTo>
                    <a:pt x="72" y="4281"/>
                    <a:pt x="1" y="4446"/>
                    <a:pt x="1" y="4611"/>
                  </a:cubicBezTo>
                  <a:cubicBezTo>
                    <a:pt x="1" y="4635"/>
                    <a:pt x="1" y="4659"/>
                    <a:pt x="1" y="4706"/>
                  </a:cubicBezTo>
                  <a:cubicBezTo>
                    <a:pt x="520" y="4517"/>
                    <a:pt x="1016" y="4305"/>
                    <a:pt x="1511" y="4069"/>
                  </a:cubicBezTo>
                  <a:cubicBezTo>
                    <a:pt x="2809" y="3502"/>
                    <a:pt x="4036" y="2818"/>
                    <a:pt x="5192" y="1992"/>
                  </a:cubicBezTo>
                  <a:cubicBezTo>
                    <a:pt x="5947" y="1450"/>
                    <a:pt x="6631" y="789"/>
                    <a:pt x="7221" y="34"/>
                  </a:cubicBezTo>
                  <a:cubicBezTo>
                    <a:pt x="7138" y="17"/>
                    <a:pt x="7054" y="0"/>
                    <a:pt x="696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4" name="Google Shape;2474;p38"/>
            <p:cNvSpPr/>
            <p:nvPr/>
          </p:nvSpPr>
          <p:spPr>
            <a:xfrm>
              <a:off x="5316964" y="4159425"/>
              <a:ext cx="208080" cy="273088"/>
            </a:xfrm>
            <a:custGeom>
              <a:avLst/>
              <a:gdLst/>
              <a:ahLst/>
              <a:cxnLst/>
              <a:rect l="l" t="t" r="r" b="b"/>
              <a:pathLst>
                <a:path w="7858" h="10313" extrusionOk="0">
                  <a:moveTo>
                    <a:pt x="2289" y="0"/>
                  </a:moveTo>
                  <a:lnTo>
                    <a:pt x="1534" y="472"/>
                  </a:lnTo>
                  <a:cubicBezTo>
                    <a:pt x="1799" y="886"/>
                    <a:pt x="1437" y="1288"/>
                    <a:pt x="1067" y="1288"/>
                  </a:cubicBezTo>
                  <a:cubicBezTo>
                    <a:pt x="909" y="1288"/>
                    <a:pt x="750" y="1215"/>
                    <a:pt x="637" y="1038"/>
                  </a:cubicBezTo>
                  <a:lnTo>
                    <a:pt x="95" y="1369"/>
                  </a:lnTo>
                  <a:cubicBezTo>
                    <a:pt x="24" y="1416"/>
                    <a:pt x="0" y="1510"/>
                    <a:pt x="47" y="1605"/>
                  </a:cubicBezTo>
                  <a:lnTo>
                    <a:pt x="5451" y="10241"/>
                  </a:lnTo>
                  <a:cubicBezTo>
                    <a:pt x="5481" y="10286"/>
                    <a:pt x="5531" y="10312"/>
                    <a:pt x="5582" y="10312"/>
                  </a:cubicBezTo>
                  <a:cubicBezTo>
                    <a:pt x="5610" y="10312"/>
                    <a:pt x="5638" y="10305"/>
                    <a:pt x="5663" y="10288"/>
                  </a:cubicBezTo>
                  <a:lnTo>
                    <a:pt x="6206" y="9958"/>
                  </a:lnTo>
                  <a:cubicBezTo>
                    <a:pt x="5943" y="9530"/>
                    <a:pt x="6298" y="9137"/>
                    <a:pt x="6665" y="9137"/>
                  </a:cubicBezTo>
                  <a:cubicBezTo>
                    <a:pt x="6825" y="9137"/>
                    <a:pt x="6988" y="9212"/>
                    <a:pt x="7102" y="9391"/>
                  </a:cubicBezTo>
                  <a:lnTo>
                    <a:pt x="7857" y="8919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5" name="Google Shape;2475;p38"/>
            <p:cNvSpPr/>
            <p:nvPr/>
          </p:nvSpPr>
          <p:spPr>
            <a:xfrm>
              <a:off x="5376942" y="4138611"/>
              <a:ext cx="183083" cy="257015"/>
            </a:xfrm>
            <a:custGeom>
              <a:avLst/>
              <a:gdLst/>
              <a:ahLst/>
              <a:cxnLst/>
              <a:rect l="l" t="t" r="r" b="b"/>
              <a:pathLst>
                <a:path w="6914" h="9706" extrusionOk="0">
                  <a:moveTo>
                    <a:pt x="1341" y="0"/>
                  </a:moveTo>
                  <a:cubicBezTo>
                    <a:pt x="1305" y="0"/>
                    <a:pt x="1266" y="12"/>
                    <a:pt x="1227" y="31"/>
                  </a:cubicBezTo>
                  <a:lnTo>
                    <a:pt x="0" y="786"/>
                  </a:lnTo>
                  <a:lnTo>
                    <a:pt x="5569" y="9705"/>
                  </a:lnTo>
                  <a:lnTo>
                    <a:pt x="6796" y="8950"/>
                  </a:lnTo>
                  <a:cubicBezTo>
                    <a:pt x="6890" y="8903"/>
                    <a:pt x="6914" y="8785"/>
                    <a:pt x="6867" y="8714"/>
                  </a:cubicBezTo>
                  <a:lnTo>
                    <a:pt x="1463" y="78"/>
                  </a:lnTo>
                  <a:cubicBezTo>
                    <a:pt x="1436" y="23"/>
                    <a:pt x="1392" y="0"/>
                    <a:pt x="1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6" name="Google Shape;2476;p38"/>
            <p:cNvSpPr/>
            <p:nvPr/>
          </p:nvSpPr>
          <p:spPr>
            <a:xfrm>
              <a:off x="5389440" y="4264022"/>
              <a:ext cx="61248" cy="54019"/>
            </a:xfrm>
            <a:custGeom>
              <a:avLst/>
              <a:gdLst/>
              <a:ahLst/>
              <a:cxnLst/>
              <a:rect l="l" t="t" r="r" b="b"/>
              <a:pathLst>
                <a:path w="2313" h="2040" extrusionOk="0">
                  <a:moveTo>
                    <a:pt x="1153" y="0"/>
                  </a:moveTo>
                  <a:cubicBezTo>
                    <a:pt x="971" y="0"/>
                    <a:pt x="785" y="50"/>
                    <a:pt x="614" y="156"/>
                  </a:cubicBezTo>
                  <a:cubicBezTo>
                    <a:pt x="142" y="463"/>
                    <a:pt x="0" y="1076"/>
                    <a:pt x="307" y="1548"/>
                  </a:cubicBezTo>
                  <a:cubicBezTo>
                    <a:pt x="489" y="1867"/>
                    <a:pt x="819" y="2040"/>
                    <a:pt x="1157" y="2040"/>
                  </a:cubicBezTo>
                  <a:cubicBezTo>
                    <a:pt x="1343" y="2040"/>
                    <a:pt x="1531" y="1987"/>
                    <a:pt x="1699" y="1878"/>
                  </a:cubicBezTo>
                  <a:cubicBezTo>
                    <a:pt x="2171" y="1595"/>
                    <a:pt x="2313" y="958"/>
                    <a:pt x="2029" y="486"/>
                  </a:cubicBezTo>
                  <a:cubicBezTo>
                    <a:pt x="1829" y="178"/>
                    <a:pt x="1497" y="0"/>
                    <a:pt x="1153" y="0"/>
                  </a:cubicBezTo>
                  <a:close/>
                </a:path>
              </a:pathLst>
            </a:custGeom>
            <a:solidFill>
              <a:srgbClr val="73BC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7" name="Google Shape;2477;p38"/>
            <p:cNvSpPr/>
            <p:nvPr/>
          </p:nvSpPr>
          <p:spPr>
            <a:xfrm>
              <a:off x="5406308" y="4272522"/>
              <a:ext cx="28148" cy="36251"/>
            </a:xfrm>
            <a:custGeom>
              <a:avLst/>
              <a:gdLst/>
              <a:ahLst/>
              <a:cxnLst/>
              <a:rect l="l" t="t" r="r" b="b"/>
              <a:pathLst>
                <a:path w="1063" h="1369" extrusionOk="0">
                  <a:moveTo>
                    <a:pt x="354" y="0"/>
                  </a:moveTo>
                  <a:lnTo>
                    <a:pt x="0" y="236"/>
                  </a:lnTo>
                  <a:lnTo>
                    <a:pt x="708" y="1369"/>
                  </a:lnTo>
                  <a:lnTo>
                    <a:pt x="1062" y="1156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8" name="Google Shape;2478;p38"/>
            <p:cNvSpPr/>
            <p:nvPr/>
          </p:nvSpPr>
          <p:spPr>
            <a:xfrm>
              <a:off x="5402548" y="4276892"/>
              <a:ext cx="36278" cy="28122"/>
            </a:xfrm>
            <a:custGeom>
              <a:avLst/>
              <a:gdLst/>
              <a:ahLst/>
              <a:cxnLst/>
              <a:rect l="l" t="t" r="r" b="b"/>
              <a:pathLst>
                <a:path w="1370" h="1062" extrusionOk="0">
                  <a:moveTo>
                    <a:pt x="1133" y="0"/>
                  </a:moveTo>
                  <a:lnTo>
                    <a:pt x="1" y="708"/>
                  </a:lnTo>
                  <a:lnTo>
                    <a:pt x="213" y="1062"/>
                  </a:lnTo>
                  <a:lnTo>
                    <a:pt x="1369" y="354"/>
                  </a:lnTo>
                  <a:lnTo>
                    <a:pt x="113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9" name="Google Shape;2479;p38"/>
            <p:cNvSpPr/>
            <p:nvPr/>
          </p:nvSpPr>
          <p:spPr>
            <a:xfrm>
              <a:off x="5315639" y="4091502"/>
              <a:ext cx="81876" cy="50233"/>
            </a:xfrm>
            <a:custGeom>
              <a:avLst/>
              <a:gdLst/>
              <a:ahLst/>
              <a:cxnLst/>
              <a:rect l="l" t="t" r="r" b="b"/>
              <a:pathLst>
                <a:path w="3092" h="1897" extrusionOk="0">
                  <a:moveTo>
                    <a:pt x="2810" y="0"/>
                  </a:moveTo>
                  <a:cubicBezTo>
                    <a:pt x="2527" y="0"/>
                    <a:pt x="1946" y="243"/>
                    <a:pt x="1322" y="628"/>
                  </a:cubicBezTo>
                  <a:cubicBezTo>
                    <a:pt x="543" y="1100"/>
                    <a:pt x="1" y="1666"/>
                    <a:pt x="119" y="1832"/>
                  </a:cubicBezTo>
                  <a:cubicBezTo>
                    <a:pt x="146" y="1876"/>
                    <a:pt x="207" y="1897"/>
                    <a:pt x="294" y="1897"/>
                  </a:cubicBezTo>
                  <a:cubicBezTo>
                    <a:pt x="580" y="1897"/>
                    <a:pt x="1149" y="1669"/>
                    <a:pt x="1747" y="1289"/>
                  </a:cubicBezTo>
                  <a:cubicBezTo>
                    <a:pt x="2525" y="793"/>
                    <a:pt x="3092" y="251"/>
                    <a:pt x="2974" y="62"/>
                  </a:cubicBezTo>
                  <a:cubicBezTo>
                    <a:pt x="2948" y="20"/>
                    <a:pt x="2891" y="0"/>
                    <a:pt x="28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6825975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2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1" name="Google Shape;2481;p39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2482" name="Google Shape;2482;p39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3" name="Google Shape;2483;p39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4" name="Google Shape;2484;p39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5" name="Google Shape;2485;p39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6" name="Google Shape;2486;p39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7" name="Google Shape;2487;p39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8" name="Google Shape;2488;p39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9" name="Google Shape;2489;p39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0" name="Google Shape;2490;p39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1" name="Google Shape;2491;p39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2" name="Google Shape;2492;p39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3" name="Google Shape;2493;p39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4" name="Google Shape;2494;p39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5" name="Google Shape;2495;p39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6" name="Google Shape;2496;p39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7" name="Google Shape;2497;p39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8" name="Google Shape;2498;p39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9" name="Google Shape;2499;p39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0" name="Google Shape;2500;p39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1" name="Google Shape;2501;p39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2" name="Google Shape;2502;p39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3" name="Google Shape;2503;p39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4" name="Google Shape;2504;p39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5" name="Google Shape;2505;p39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506" name="Google Shape;2506;p39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507" name="Google Shape;2507;p39"/>
          <p:cNvGrpSpPr/>
          <p:nvPr/>
        </p:nvGrpSpPr>
        <p:grpSpPr>
          <a:xfrm rot="3667843">
            <a:off x="1037309" y="1001535"/>
            <a:ext cx="637345" cy="547487"/>
            <a:chOff x="5263209" y="4056946"/>
            <a:chExt cx="478022" cy="410626"/>
          </a:xfrm>
        </p:grpSpPr>
        <p:sp>
          <p:nvSpPr>
            <p:cNvPr id="2508" name="Google Shape;2508;p39"/>
            <p:cNvSpPr/>
            <p:nvPr/>
          </p:nvSpPr>
          <p:spPr>
            <a:xfrm>
              <a:off x="5668728" y="4056946"/>
              <a:ext cx="72502" cy="71893"/>
            </a:xfrm>
            <a:custGeom>
              <a:avLst/>
              <a:gdLst/>
              <a:ahLst/>
              <a:cxnLst/>
              <a:rect l="l" t="t" r="r" b="b"/>
              <a:pathLst>
                <a:path w="2738" h="2715" extrusionOk="0">
                  <a:moveTo>
                    <a:pt x="1369" y="1"/>
                  </a:moveTo>
                  <a:cubicBezTo>
                    <a:pt x="614" y="1"/>
                    <a:pt x="0" y="614"/>
                    <a:pt x="0" y="1369"/>
                  </a:cubicBezTo>
                  <a:cubicBezTo>
                    <a:pt x="0" y="2101"/>
                    <a:pt x="614" y="2714"/>
                    <a:pt x="1369" y="2714"/>
                  </a:cubicBezTo>
                  <a:cubicBezTo>
                    <a:pt x="2124" y="2714"/>
                    <a:pt x="2737" y="2101"/>
                    <a:pt x="2737" y="1369"/>
                  </a:cubicBezTo>
                  <a:cubicBezTo>
                    <a:pt x="2737" y="614"/>
                    <a:pt x="2124" y="1"/>
                    <a:pt x="13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9" name="Google Shape;2509;p39"/>
            <p:cNvSpPr/>
            <p:nvPr/>
          </p:nvSpPr>
          <p:spPr>
            <a:xfrm>
              <a:off x="5263209" y="4093806"/>
              <a:ext cx="345564" cy="373765"/>
            </a:xfrm>
            <a:custGeom>
              <a:avLst/>
              <a:gdLst/>
              <a:ahLst/>
              <a:cxnLst/>
              <a:rect l="l" t="t" r="r" b="b"/>
              <a:pathLst>
                <a:path w="13050" h="14115" extrusionOk="0">
                  <a:moveTo>
                    <a:pt x="6065" y="1"/>
                  </a:moveTo>
                  <a:cubicBezTo>
                    <a:pt x="5782" y="260"/>
                    <a:pt x="5475" y="520"/>
                    <a:pt x="5192" y="732"/>
                  </a:cubicBezTo>
                  <a:cubicBezTo>
                    <a:pt x="4036" y="1558"/>
                    <a:pt x="2809" y="2242"/>
                    <a:pt x="1535" y="2809"/>
                  </a:cubicBezTo>
                  <a:cubicBezTo>
                    <a:pt x="1039" y="3045"/>
                    <a:pt x="520" y="3257"/>
                    <a:pt x="1" y="3422"/>
                  </a:cubicBezTo>
                  <a:cubicBezTo>
                    <a:pt x="25" y="3564"/>
                    <a:pt x="95" y="3682"/>
                    <a:pt x="166" y="3800"/>
                  </a:cubicBezTo>
                  <a:cubicBezTo>
                    <a:pt x="662" y="4578"/>
                    <a:pt x="1228" y="5357"/>
                    <a:pt x="1865" y="6065"/>
                  </a:cubicBezTo>
                  <a:cubicBezTo>
                    <a:pt x="3587" y="8212"/>
                    <a:pt x="4980" y="10619"/>
                    <a:pt x="6018" y="13191"/>
                  </a:cubicBezTo>
                  <a:cubicBezTo>
                    <a:pt x="6112" y="13521"/>
                    <a:pt x="6301" y="13780"/>
                    <a:pt x="6560" y="13993"/>
                  </a:cubicBezTo>
                  <a:cubicBezTo>
                    <a:pt x="6702" y="14064"/>
                    <a:pt x="6891" y="14111"/>
                    <a:pt x="7056" y="14111"/>
                  </a:cubicBezTo>
                  <a:cubicBezTo>
                    <a:pt x="7113" y="14113"/>
                    <a:pt x="7169" y="14114"/>
                    <a:pt x="7226" y="14114"/>
                  </a:cubicBezTo>
                  <a:cubicBezTo>
                    <a:pt x="7735" y="14114"/>
                    <a:pt x="8240" y="14019"/>
                    <a:pt x="8708" y="13828"/>
                  </a:cubicBezTo>
                  <a:cubicBezTo>
                    <a:pt x="8708" y="13828"/>
                    <a:pt x="11185" y="12813"/>
                    <a:pt x="12860" y="11161"/>
                  </a:cubicBezTo>
                  <a:lnTo>
                    <a:pt x="13049" y="10996"/>
                  </a:lnTo>
                  <a:cubicBezTo>
                    <a:pt x="10288" y="7622"/>
                    <a:pt x="7929" y="3941"/>
                    <a:pt x="60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0" name="Google Shape;2510;p39"/>
            <p:cNvSpPr/>
            <p:nvPr/>
          </p:nvSpPr>
          <p:spPr>
            <a:xfrm>
              <a:off x="5422020" y="4063548"/>
              <a:ext cx="209351" cy="323692"/>
            </a:xfrm>
            <a:custGeom>
              <a:avLst/>
              <a:gdLst/>
              <a:ahLst/>
              <a:cxnLst/>
              <a:rect l="l" t="t" r="r" b="b"/>
              <a:pathLst>
                <a:path w="7906" h="12224" extrusionOk="0">
                  <a:moveTo>
                    <a:pt x="1157" y="1"/>
                  </a:moveTo>
                  <a:cubicBezTo>
                    <a:pt x="827" y="449"/>
                    <a:pt x="426" y="850"/>
                    <a:pt x="1" y="1228"/>
                  </a:cubicBezTo>
                  <a:cubicBezTo>
                    <a:pt x="1865" y="5168"/>
                    <a:pt x="4224" y="8849"/>
                    <a:pt x="6985" y="12223"/>
                  </a:cubicBezTo>
                  <a:cubicBezTo>
                    <a:pt x="7315" y="11916"/>
                    <a:pt x="7599" y="11515"/>
                    <a:pt x="7787" y="11091"/>
                  </a:cubicBezTo>
                  <a:cubicBezTo>
                    <a:pt x="7858" y="10925"/>
                    <a:pt x="7905" y="10760"/>
                    <a:pt x="7905" y="10572"/>
                  </a:cubicBezTo>
                  <a:cubicBezTo>
                    <a:pt x="7835" y="10265"/>
                    <a:pt x="7669" y="9958"/>
                    <a:pt x="7433" y="9746"/>
                  </a:cubicBezTo>
                  <a:cubicBezTo>
                    <a:pt x="5569" y="7693"/>
                    <a:pt x="4036" y="5381"/>
                    <a:pt x="2856" y="2879"/>
                  </a:cubicBezTo>
                  <a:cubicBezTo>
                    <a:pt x="2478" y="2006"/>
                    <a:pt x="2054" y="1157"/>
                    <a:pt x="1558" y="355"/>
                  </a:cubicBezTo>
                  <a:cubicBezTo>
                    <a:pt x="1487" y="213"/>
                    <a:pt x="1369" y="95"/>
                    <a:pt x="1228" y="24"/>
                  </a:cubicBezTo>
                  <a:lnTo>
                    <a:pt x="115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1" name="Google Shape;2511;p39"/>
            <p:cNvSpPr/>
            <p:nvPr/>
          </p:nvSpPr>
          <p:spPr>
            <a:xfrm>
              <a:off x="5264399" y="4061632"/>
              <a:ext cx="191239" cy="124615"/>
            </a:xfrm>
            <a:custGeom>
              <a:avLst/>
              <a:gdLst/>
              <a:ahLst/>
              <a:cxnLst/>
              <a:rect l="l" t="t" r="r" b="b"/>
              <a:pathLst>
                <a:path w="7222" h="4706" extrusionOk="0">
                  <a:moveTo>
                    <a:pt x="6962" y="0"/>
                  </a:moveTo>
                  <a:cubicBezTo>
                    <a:pt x="6924" y="0"/>
                    <a:pt x="6885" y="3"/>
                    <a:pt x="6844" y="10"/>
                  </a:cubicBezTo>
                  <a:cubicBezTo>
                    <a:pt x="6089" y="105"/>
                    <a:pt x="5333" y="341"/>
                    <a:pt x="4649" y="671"/>
                  </a:cubicBezTo>
                  <a:cubicBezTo>
                    <a:pt x="3399" y="1284"/>
                    <a:pt x="2219" y="2063"/>
                    <a:pt x="1157" y="2960"/>
                  </a:cubicBezTo>
                  <a:cubicBezTo>
                    <a:pt x="803" y="3314"/>
                    <a:pt x="473" y="3715"/>
                    <a:pt x="190" y="4139"/>
                  </a:cubicBezTo>
                  <a:cubicBezTo>
                    <a:pt x="72" y="4281"/>
                    <a:pt x="1" y="4446"/>
                    <a:pt x="1" y="4611"/>
                  </a:cubicBezTo>
                  <a:cubicBezTo>
                    <a:pt x="1" y="4635"/>
                    <a:pt x="1" y="4659"/>
                    <a:pt x="1" y="4706"/>
                  </a:cubicBezTo>
                  <a:cubicBezTo>
                    <a:pt x="520" y="4517"/>
                    <a:pt x="1016" y="4305"/>
                    <a:pt x="1511" y="4069"/>
                  </a:cubicBezTo>
                  <a:cubicBezTo>
                    <a:pt x="2809" y="3502"/>
                    <a:pt x="4036" y="2818"/>
                    <a:pt x="5192" y="1992"/>
                  </a:cubicBezTo>
                  <a:cubicBezTo>
                    <a:pt x="5947" y="1450"/>
                    <a:pt x="6631" y="789"/>
                    <a:pt x="7221" y="34"/>
                  </a:cubicBezTo>
                  <a:cubicBezTo>
                    <a:pt x="7138" y="17"/>
                    <a:pt x="7054" y="0"/>
                    <a:pt x="696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2" name="Google Shape;2512;p39"/>
            <p:cNvSpPr/>
            <p:nvPr/>
          </p:nvSpPr>
          <p:spPr>
            <a:xfrm>
              <a:off x="5316964" y="4159425"/>
              <a:ext cx="208080" cy="273088"/>
            </a:xfrm>
            <a:custGeom>
              <a:avLst/>
              <a:gdLst/>
              <a:ahLst/>
              <a:cxnLst/>
              <a:rect l="l" t="t" r="r" b="b"/>
              <a:pathLst>
                <a:path w="7858" h="10313" extrusionOk="0">
                  <a:moveTo>
                    <a:pt x="2289" y="0"/>
                  </a:moveTo>
                  <a:lnTo>
                    <a:pt x="1534" y="472"/>
                  </a:lnTo>
                  <a:cubicBezTo>
                    <a:pt x="1799" y="886"/>
                    <a:pt x="1437" y="1288"/>
                    <a:pt x="1067" y="1288"/>
                  </a:cubicBezTo>
                  <a:cubicBezTo>
                    <a:pt x="909" y="1288"/>
                    <a:pt x="750" y="1215"/>
                    <a:pt x="637" y="1038"/>
                  </a:cubicBezTo>
                  <a:lnTo>
                    <a:pt x="95" y="1369"/>
                  </a:lnTo>
                  <a:cubicBezTo>
                    <a:pt x="24" y="1416"/>
                    <a:pt x="0" y="1510"/>
                    <a:pt x="47" y="1605"/>
                  </a:cubicBezTo>
                  <a:lnTo>
                    <a:pt x="5451" y="10241"/>
                  </a:lnTo>
                  <a:cubicBezTo>
                    <a:pt x="5481" y="10286"/>
                    <a:pt x="5531" y="10312"/>
                    <a:pt x="5582" y="10312"/>
                  </a:cubicBezTo>
                  <a:cubicBezTo>
                    <a:pt x="5610" y="10312"/>
                    <a:pt x="5638" y="10305"/>
                    <a:pt x="5663" y="10288"/>
                  </a:cubicBezTo>
                  <a:lnTo>
                    <a:pt x="6206" y="9958"/>
                  </a:lnTo>
                  <a:cubicBezTo>
                    <a:pt x="5943" y="9530"/>
                    <a:pt x="6298" y="9137"/>
                    <a:pt x="6665" y="9137"/>
                  </a:cubicBezTo>
                  <a:cubicBezTo>
                    <a:pt x="6825" y="9137"/>
                    <a:pt x="6988" y="9212"/>
                    <a:pt x="7102" y="9391"/>
                  </a:cubicBezTo>
                  <a:lnTo>
                    <a:pt x="7857" y="8919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3" name="Google Shape;2513;p39"/>
            <p:cNvSpPr/>
            <p:nvPr/>
          </p:nvSpPr>
          <p:spPr>
            <a:xfrm>
              <a:off x="5376942" y="4138611"/>
              <a:ext cx="183083" cy="257015"/>
            </a:xfrm>
            <a:custGeom>
              <a:avLst/>
              <a:gdLst/>
              <a:ahLst/>
              <a:cxnLst/>
              <a:rect l="l" t="t" r="r" b="b"/>
              <a:pathLst>
                <a:path w="6914" h="9706" extrusionOk="0">
                  <a:moveTo>
                    <a:pt x="1341" y="0"/>
                  </a:moveTo>
                  <a:cubicBezTo>
                    <a:pt x="1305" y="0"/>
                    <a:pt x="1266" y="12"/>
                    <a:pt x="1227" y="31"/>
                  </a:cubicBezTo>
                  <a:lnTo>
                    <a:pt x="0" y="786"/>
                  </a:lnTo>
                  <a:lnTo>
                    <a:pt x="5569" y="9705"/>
                  </a:lnTo>
                  <a:lnTo>
                    <a:pt x="6796" y="8950"/>
                  </a:lnTo>
                  <a:cubicBezTo>
                    <a:pt x="6890" y="8903"/>
                    <a:pt x="6914" y="8785"/>
                    <a:pt x="6867" y="8714"/>
                  </a:cubicBezTo>
                  <a:lnTo>
                    <a:pt x="1463" y="78"/>
                  </a:lnTo>
                  <a:cubicBezTo>
                    <a:pt x="1436" y="23"/>
                    <a:pt x="1392" y="0"/>
                    <a:pt x="1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4" name="Google Shape;2514;p39"/>
            <p:cNvSpPr/>
            <p:nvPr/>
          </p:nvSpPr>
          <p:spPr>
            <a:xfrm>
              <a:off x="5389440" y="4264022"/>
              <a:ext cx="61248" cy="54019"/>
            </a:xfrm>
            <a:custGeom>
              <a:avLst/>
              <a:gdLst/>
              <a:ahLst/>
              <a:cxnLst/>
              <a:rect l="l" t="t" r="r" b="b"/>
              <a:pathLst>
                <a:path w="2313" h="2040" extrusionOk="0">
                  <a:moveTo>
                    <a:pt x="1153" y="0"/>
                  </a:moveTo>
                  <a:cubicBezTo>
                    <a:pt x="971" y="0"/>
                    <a:pt x="785" y="50"/>
                    <a:pt x="614" y="156"/>
                  </a:cubicBezTo>
                  <a:cubicBezTo>
                    <a:pt x="142" y="463"/>
                    <a:pt x="0" y="1076"/>
                    <a:pt x="307" y="1548"/>
                  </a:cubicBezTo>
                  <a:cubicBezTo>
                    <a:pt x="489" y="1867"/>
                    <a:pt x="819" y="2040"/>
                    <a:pt x="1157" y="2040"/>
                  </a:cubicBezTo>
                  <a:cubicBezTo>
                    <a:pt x="1343" y="2040"/>
                    <a:pt x="1531" y="1987"/>
                    <a:pt x="1699" y="1878"/>
                  </a:cubicBezTo>
                  <a:cubicBezTo>
                    <a:pt x="2171" y="1595"/>
                    <a:pt x="2313" y="958"/>
                    <a:pt x="2029" y="486"/>
                  </a:cubicBezTo>
                  <a:cubicBezTo>
                    <a:pt x="1829" y="178"/>
                    <a:pt x="1497" y="0"/>
                    <a:pt x="1153" y="0"/>
                  </a:cubicBezTo>
                  <a:close/>
                </a:path>
              </a:pathLst>
            </a:custGeom>
            <a:solidFill>
              <a:srgbClr val="73BC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5" name="Google Shape;2515;p39"/>
            <p:cNvSpPr/>
            <p:nvPr/>
          </p:nvSpPr>
          <p:spPr>
            <a:xfrm>
              <a:off x="5406308" y="4272522"/>
              <a:ext cx="28148" cy="36251"/>
            </a:xfrm>
            <a:custGeom>
              <a:avLst/>
              <a:gdLst/>
              <a:ahLst/>
              <a:cxnLst/>
              <a:rect l="l" t="t" r="r" b="b"/>
              <a:pathLst>
                <a:path w="1063" h="1369" extrusionOk="0">
                  <a:moveTo>
                    <a:pt x="354" y="0"/>
                  </a:moveTo>
                  <a:lnTo>
                    <a:pt x="0" y="236"/>
                  </a:lnTo>
                  <a:lnTo>
                    <a:pt x="708" y="1369"/>
                  </a:lnTo>
                  <a:lnTo>
                    <a:pt x="1062" y="1156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6" name="Google Shape;2516;p39"/>
            <p:cNvSpPr/>
            <p:nvPr/>
          </p:nvSpPr>
          <p:spPr>
            <a:xfrm>
              <a:off x="5402548" y="4276892"/>
              <a:ext cx="36278" cy="28122"/>
            </a:xfrm>
            <a:custGeom>
              <a:avLst/>
              <a:gdLst/>
              <a:ahLst/>
              <a:cxnLst/>
              <a:rect l="l" t="t" r="r" b="b"/>
              <a:pathLst>
                <a:path w="1370" h="1062" extrusionOk="0">
                  <a:moveTo>
                    <a:pt x="1133" y="0"/>
                  </a:moveTo>
                  <a:lnTo>
                    <a:pt x="1" y="708"/>
                  </a:lnTo>
                  <a:lnTo>
                    <a:pt x="213" y="1062"/>
                  </a:lnTo>
                  <a:lnTo>
                    <a:pt x="1369" y="354"/>
                  </a:lnTo>
                  <a:lnTo>
                    <a:pt x="113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7" name="Google Shape;2517;p39"/>
            <p:cNvSpPr/>
            <p:nvPr/>
          </p:nvSpPr>
          <p:spPr>
            <a:xfrm>
              <a:off x="5315639" y="4091502"/>
              <a:ext cx="81876" cy="50233"/>
            </a:xfrm>
            <a:custGeom>
              <a:avLst/>
              <a:gdLst/>
              <a:ahLst/>
              <a:cxnLst/>
              <a:rect l="l" t="t" r="r" b="b"/>
              <a:pathLst>
                <a:path w="3092" h="1897" extrusionOk="0">
                  <a:moveTo>
                    <a:pt x="2810" y="0"/>
                  </a:moveTo>
                  <a:cubicBezTo>
                    <a:pt x="2527" y="0"/>
                    <a:pt x="1946" y="243"/>
                    <a:pt x="1322" y="628"/>
                  </a:cubicBezTo>
                  <a:cubicBezTo>
                    <a:pt x="543" y="1100"/>
                    <a:pt x="1" y="1666"/>
                    <a:pt x="119" y="1832"/>
                  </a:cubicBezTo>
                  <a:cubicBezTo>
                    <a:pt x="146" y="1876"/>
                    <a:pt x="207" y="1897"/>
                    <a:pt x="294" y="1897"/>
                  </a:cubicBezTo>
                  <a:cubicBezTo>
                    <a:pt x="580" y="1897"/>
                    <a:pt x="1149" y="1669"/>
                    <a:pt x="1747" y="1289"/>
                  </a:cubicBezTo>
                  <a:cubicBezTo>
                    <a:pt x="2525" y="793"/>
                    <a:pt x="3092" y="251"/>
                    <a:pt x="2974" y="62"/>
                  </a:cubicBezTo>
                  <a:cubicBezTo>
                    <a:pt x="2948" y="20"/>
                    <a:pt x="2891" y="0"/>
                    <a:pt x="28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518" name="Google Shape;2518;p39"/>
          <p:cNvGrpSpPr/>
          <p:nvPr/>
        </p:nvGrpSpPr>
        <p:grpSpPr>
          <a:xfrm rot="6887349">
            <a:off x="10449013" y="5356545"/>
            <a:ext cx="1302352" cy="1077403"/>
            <a:chOff x="8639759" y="1788937"/>
            <a:chExt cx="976717" cy="808014"/>
          </a:xfrm>
        </p:grpSpPr>
        <p:grpSp>
          <p:nvGrpSpPr>
            <p:cNvPr id="2519" name="Google Shape;2519;p39"/>
            <p:cNvGrpSpPr/>
            <p:nvPr/>
          </p:nvGrpSpPr>
          <p:grpSpPr>
            <a:xfrm>
              <a:off x="8639759" y="1788937"/>
              <a:ext cx="976717" cy="808014"/>
              <a:chOff x="7420559" y="2246137"/>
              <a:chExt cx="976717" cy="808014"/>
            </a:xfrm>
          </p:grpSpPr>
          <p:sp>
            <p:nvSpPr>
              <p:cNvPr id="2520" name="Google Shape;2520;p39"/>
              <p:cNvSpPr/>
              <p:nvPr/>
            </p:nvSpPr>
            <p:spPr>
              <a:xfrm>
                <a:off x="7420559" y="2246137"/>
                <a:ext cx="930375" cy="747292"/>
              </a:xfrm>
              <a:custGeom>
                <a:avLst/>
                <a:gdLst/>
                <a:ahLst/>
                <a:cxnLst/>
                <a:rect l="l" t="t" r="r" b="b"/>
                <a:pathLst>
                  <a:path w="35135" h="28221" extrusionOk="0">
                    <a:moveTo>
                      <a:pt x="33294" y="0"/>
                    </a:moveTo>
                    <a:lnTo>
                      <a:pt x="1" y="25861"/>
                    </a:lnTo>
                    <a:lnTo>
                      <a:pt x="1865" y="28220"/>
                    </a:lnTo>
                    <a:lnTo>
                      <a:pt x="35134" y="2383"/>
                    </a:lnTo>
                    <a:lnTo>
                      <a:pt x="3329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21" name="Google Shape;2521;p39"/>
              <p:cNvSpPr/>
              <p:nvPr/>
            </p:nvSpPr>
            <p:spPr>
              <a:xfrm>
                <a:off x="7467564" y="2306858"/>
                <a:ext cx="929713" cy="747292"/>
              </a:xfrm>
              <a:custGeom>
                <a:avLst/>
                <a:gdLst/>
                <a:ahLst/>
                <a:cxnLst/>
                <a:rect l="l" t="t" r="r" b="b"/>
                <a:pathLst>
                  <a:path w="35110" h="28221" extrusionOk="0">
                    <a:moveTo>
                      <a:pt x="33269" y="0"/>
                    </a:moveTo>
                    <a:lnTo>
                      <a:pt x="0" y="25837"/>
                    </a:lnTo>
                    <a:lnTo>
                      <a:pt x="1840" y="28220"/>
                    </a:lnTo>
                    <a:lnTo>
                      <a:pt x="35110" y="2383"/>
                    </a:lnTo>
                    <a:lnTo>
                      <a:pt x="3326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22" name="Google Shape;2522;p39"/>
              <p:cNvSpPr/>
              <p:nvPr/>
            </p:nvSpPr>
            <p:spPr>
              <a:xfrm>
                <a:off x="7547534" y="2914795"/>
                <a:ext cx="53119" cy="64373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31" extrusionOk="0">
                    <a:moveTo>
                      <a:pt x="307" y="0"/>
                    </a:moveTo>
                    <a:lnTo>
                      <a:pt x="0" y="236"/>
                    </a:lnTo>
                    <a:lnTo>
                      <a:pt x="1723" y="2431"/>
                    </a:lnTo>
                    <a:lnTo>
                      <a:pt x="2006" y="2195"/>
                    </a:lnTo>
                    <a:lnTo>
                      <a:pt x="30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23" name="Google Shape;2523;p39"/>
              <p:cNvSpPr/>
              <p:nvPr/>
            </p:nvSpPr>
            <p:spPr>
              <a:xfrm>
                <a:off x="7596893" y="2876054"/>
                <a:ext cx="53119" cy="65008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55" extrusionOk="0">
                    <a:moveTo>
                      <a:pt x="307" y="1"/>
                    </a:moveTo>
                    <a:lnTo>
                      <a:pt x="0" y="236"/>
                    </a:lnTo>
                    <a:lnTo>
                      <a:pt x="1723" y="2454"/>
                    </a:lnTo>
                    <a:lnTo>
                      <a:pt x="2006" y="2218"/>
                    </a:lnTo>
                    <a:lnTo>
                      <a:pt x="30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24" name="Google Shape;2524;p39"/>
              <p:cNvSpPr/>
              <p:nvPr/>
            </p:nvSpPr>
            <p:spPr>
              <a:xfrm>
                <a:off x="7646253" y="2837949"/>
                <a:ext cx="53119" cy="65008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55" extrusionOk="0">
                    <a:moveTo>
                      <a:pt x="307" y="0"/>
                    </a:moveTo>
                    <a:lnTo>
                      <a:pt x="0" y="236"/>
                    </a:lnTo>
                    <a:lnTo>
                      <a:pt x="1699" y="2454"/>
                    </a:lnTo>
                    <a:lnTo>
                      <a:pt x="2006" y="2218"/>
                    </a:lnTo>
                    <a:lnTo>
                      <a:pt x="30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25" name="Google Shape;2525;p39"/>
              <p:cNvSpPr/>
              <p:nvPr/>
            </p:nvSpPr>
            <p:spPr>
              <a:xfrm>
                <a:off x="8132352" y="2459004"/>
                <a:ext cx="53119" cy="64373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31" extrusionOk="0">
                    <a:moveTo>
                      <a:pt x="307" y="0"/>
                    </a:moveTo>
                    <a:lnTo>
                      <a:pt x="0" y="236"/>
                    </a:lnTo>
                    <a:lnTo>
                      <a:pt x="1699" y="2431"/>
                    </a:lnTo>
                    <a:lnTo>
                      <a:pt x="2006" y="2195"/>
                    </a:lnTo>
                    <a:lnTo>
                      <a:pt x="30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26" name="Google Shape;2526;p39"/>
              <p:cNvSpPr/>
              <p:nvPr/>
            </p:nvSpPr>
            <p:spPr>
              <a:xfrm>
                <a:off x="8181712" y="2420872"/>
                <a:ext cx="53119" cy="64399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32" extrusionOk="0">
                    <a:moveTo>
                      <a:pt x="307" y="1"/>
                    </a:moveTo>
                    <a:lnTo>
                      <a:pt x="0" y="237"/>
                    </a:lnTo>
                    <a:lnTo>
                      <a:pt x="1699" y="2431"/>
                    </a:lnTo>
                    <a:lnTo>
                      <a:pt x="2006" y="2195"/>
                    </a:lnTo>
                    <a:lnTo>
                      <a:pt x="30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27" name="Google Shape;2527;p39"/>
              <p:cNvSpPr/>
              <p:nvPr/>
            </p:nvSpPr>
            <p:spPr>
              <a:xfrm>
                <a:off x="8237320" y="2379335"/>
                <a:ext cx="53754" cy="64373"/>
              </a:xfrm>
              <a:custGeom>
                <a:avLst/>
                <a:gdLst/>
                <a:ahLst/>
                <a:cxnLst/>
                <a:rect l="l" t="t" r="r" b="b"/>
                <a:pathLst>
                  <a:path w="2030" h="2431" extrusionOk="0">
                    <a:moveTo>
                      <a:pt x="307" y="0"/>
                    </a:moveTo>
                    <a:lnTo>
                      <a:pt x="0" y="236"/>
                    </a:lnTo>
                    <a:lnTo>
                      <a:pt x="1723" y="2431"/>
                    </a:lnTo>
                    <a:lnTo>
                      <a:pt x="2030" y="2195"/>
                    </a:lnTo>
                    <a:lnTo>
                      <a:pt x="30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28" name="Google Shape;2528;p39"/>
              <p:cNvSpPr/>
              <p:nvPr/>
            </p:nvSpPr>
            <p:spPr>
              <a:xfrm>
                <a:off x="7990524" y="2569279"/>
                <a:ext cx="53754" cy="65008"/>
              </a:xfrm>
              <a:custGeom>
                <a:avLst/>
                <a:gdLst/>
                <a:ahLst/>
                <a:cxnLst/>
                <a:rect l="l" t="t" r="r" b="b"/>
                <a:pathLst>
                  <a:path w="2030" h="2455" extrusionOk="0">
                    <a:moveTo>
                      <a:pt x="307" y="0"/>
                    </a:moveTo>
                    <a:lnTo>
                      <a:pt x="0" y="236"/>
                    </a:lnTo>
                    <a:lnTo>
                      <a:pt x="1723" y="2454"/>
                    </a:lnTo>
                    <a:lnTo>
                      <a:pt x="2029" y="2218"/>
                    </a:lnTo>
                    <a:lnTo>
                      <a:pt x="30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29" name="Google Shape;2529;p39"/>
              <p:cNvSpPr/>
              <p:nvPr/>
            </p:nvSpPr>
            <p:spPr>
              <a:xfrm>
                <a:off x="8040492" y="2531783"/>
                <a:ext cx="53145" cy="65008"/>
              </a:xfrm>
              <a:custGeom>
                <a:avLst/>
                <a:gdLst/>
                <a:ahLst/>
                <a:cxnLst/>
                <a:rect l="l" t="t" r="r" b="b"/>
                <a:pathLst>
                  <a:path w="2007" h="2455" extrusionOk="0">
                    <a:moveTo>
                      <a:pt x="308" y="0"/>
                    </a:moveTo>
                    <a:lnTo>
                      <a:pt x="1" y="236"/>
                    </a:lnTo>
                    <a:lnTo>
                      <a:pt x="1700" y="2454"/>
                    </a:lnTo>
                    <a:lnTo>
                      <a:pt x="2006" y="2218"/>
                    </a:lnTo>
                    <a:lnTo>
                      <a:pt x="30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30" name="Google Shape;2530;p39"/>
              <p:cNvSpPr/>
              <p:nvPr/>
            </p:nvSpPr>
            <p:spPr>
              <a:xfrm>
                <a:off x="7744971" y="2761712"/>
                <a:ext cx="53119" cy="64373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31" extrusionOk="0">
                    <a:moveTo>
                      <a:pt x="283" y="1"/>
                    </a:moveTo>
                    <a:lnTo>
                      <a:pt x="0" y="237"/>
                    </a:lnTo>
                    <a:lnTo>
                      <a:pt x="1699" y="2431"/>
                    </a:lnTo>
                    <a:lnTo>
                      <a:pt x="2006" y="2195"/>
                    </a:lnTo>
                    <a:lnTo>
                      <a:pt x="28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31" name="Google Shape;2531;p39"/>
              <p:cNvSpPr/>
              <p:nvPr/>
            </p:nvSpPr>
            <p:spPr>
              <a:xfrm>
                <a:off x="7794331" y="2723606"/>
                <a:ext cx="53119" cy="64373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31" extrusionOk="0">
                    <a:moveTo>
                      <a:pt x="283" y="0"/>
                    </a:moveTo>
                    <a:lnTo>
                      <a:pt x="0" y="236"/>
                    </a:lnTo>
                    <a:lnTo>
                      <a:pt x="1699" y="2431"/>
                    </a:lnTo>
                    <a:lnTo>
                      <a:pt x="2006" y="2195"/>
                    </a:lnTo>
                    <a:lnTo>
                      <a:pt x="28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32" name="Google Shape;2532;p39"/>
              <p:cNvSpPr/>
              <p:nvPr/>
            </p:nvSpPr>
            <p:spPr>
              <a:xfrm>
                <a:off x="7843055" y="2684866"/>
                <a:ext cx="53754" cy="65008"/>
              </a:xfrm>
              <a:custGeom>
                <a:avLst/>
                <a:gdLst/>
                <a:ahLst/>
                <a:cxnLst/>
                <a:rect l="l" t="t" r="r" b="b"/>
                <a:pathLst>
                  <a:path w="2030" h="2455" extrusionOk="0">
                    <a:moveTo>
                      <a:pt x="308" y="0"/>
                    </a:moveTo>
                    <a:lnTo>
                      <a:pt x="1" y="236"/>
                    </a:lnTo>
                    <a:lnTo>
                      <a:pt x="1723" y="2454"/>
                    </a:lnTo>
                    <a:lnTo>
                      <a:pt x="2030" y="2218"/>
                    </a:lnTo>
                    <a:lnTo>
                      <a:pt x="30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33" name="Google Shape;2533;p39"/>
              <p:cNvSpPr/>
              <p:nvPr/>
            </p:nvSpPr>
            <p:spPr>
              <a:xfrm>
                <a:off x="7668126" y="2764836"/>
                <a:ext cx="80605" cy="99988"/>
              </a:xfrm>
              <a:custGeom>
                <a:avLst/>
                <a:gdLst/>
                <a:ahLst/>
                <a:cxnLst/>
                <a:rect l="l" t="t" r="r" b="b"/>
                <a:pathLst>
                  <a:path w="3044" h="3776" extrusionOk="0">
                    <a:moveTo>
                      <a:pt x="307" y="1"/>
                    </a:moveTo>
                    <a:lnTo>
                      <a:pt x="0" y="237"/>
                    </a:lnTo>
                    <a:lnTo>
                      <a:pt x="2737" y="3776"/>
                    </a:lnTo>
                    <a:lnTo>
                      <a:pt x="3044" y="3540"/>
                    </a:lnTo>
                    <a:lnTo>
                      <a:pt x="30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34" name="Google Shape;2534;p39"/>
              <p:cNvSpPr/>
              <p:nvPr/>
            </p:nvSpPr>
            <p:spPr>
              <a:xfrm>
                <a:off x="8062365" y="2458670"/>
                <a:ext cx="80632" cy="100015"/>
              </a:xfrm>
              <a:custGeom>
                <a:avLst/>
                <a:gdLst/>
                <a:ahLst/>
                <a:cxnLst/>
                <a:rect l="l" t="t" r="r" b="b"/>
                <a:pathLst>
                  <a:path w="3045" h="3777" extrusionOk="0">
                    <a:moveTo>
                      <a:pt x="307" y="1"/>
                    </a:moveTo>
                    <a:lnTo>
                      <a:pt x="1" y="237"/>
                    </a:lnTo>
                    <a:lnTo>
                      <a:pt x="2738" y="3776"/>
                    </a:lnTo>
                    <a:lnTo>
                      <a:pt x="3045" y="3540"/>
                    </a:lnTo>
                    <a:lnTo>
                      <a:pt x="30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535" name="Google Shape;2535;p39"/>
            <p:cNvSpPr/>
            <p:nvPr/>
          </p:nvSpPr>
          <p:spPr>
            <a:xfrm>
              <a:off x="9165755" y="2140504"/>
              <a:ext cx="53145" cy="64399"/>
            </a:xfrm>
            <a:custGeom>
              <a:avLst/>
              <a:gdLst/>
              <a:ahLst/>
              <a:cxnLst/>
              <a:rect l="l" t="t" r="r" b="b"/>
              <a:pathLst>
                <a:path w="2007" h="2432" extrusionOk="0">
                  <a:moveTo>
                    <a:pt x="308" y="1"/>
                  </a:moveTo>
                  <a:lnTo>
                    <a:pt x="1" y="237"/>
                  </a:lnTo>
                  <a:lnTo>
                    <a:pt x="1723" y="2431"/>
                  </a:lnTo>
                  <a:lnTo>
                    <a:pt x="2006" y="2195"/>
                  </a:lnTo>
                  <a:lnTo>
                    <a:pt x="3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6" name="Google Shape;2536;p39"/>
            <p:cNvSpPr/>
            <p:nvPr/>
          </p:nvSpPr>
          <p:spPr>
            <a:xfrm>
              <a:off x="9088909" y="2143019"/>
              <a:ext cx="80632" cy="99988"/>
            </a:xfrm>
            <a:custGeom>
              <a:avLst/>
              <a:gdLst/>
              <a:ahLst/>
              <a:cxnLst/>
              <a:rect l="l" t="t" r="r" b="b"/>
              <a:pathLst>
                <a:path w="3045" h="3776" extrusionOk="0">
                  <a:moveTo>
                    <a:pt x="307" y="0"/>
                  </a:moveTo>
                  <a:lnTo>
                    <a:pt x="1" y="236"/>
                  </a:lnTo>
                  <a:lnTo>
                    <a:pt x="2761" y="3775"/>
                  </a:lnTo>
                  <a:lnTo>
                    <a:pt x="3044" y="3539"/>
                  </a:lnTo>
                  <a:lnTo>
                    <a:pt x="30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6522894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2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38" name="Google Shape;2538;p40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2539" name="Google Shape;2539;p40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0" name="Google Shape;2540;p40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1" name="Google Shape;2541;p40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2" name="Google Shape;2542;p40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3" name="Google Shape;2543;p40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4" name="Google Shape;2544;p40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5" name="Google Shape;2545;p40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6" name="Google Shape;2546;p40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7" name="Google Shape;2547;p40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8" name="Google Shape;2548;p40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9" name="Google Shape;2549;p40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0" name="Google Shape;2550;p40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1" name="Google Shape;2551;p40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2" name="Google Shape;2552;p40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3" name="Google Shape;2553;p40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4" name="Google Shape;2554;p40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5" name="Google Shape;2555;p40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6" name="Google Shape;2556;p40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7" name="Google Shape;2557;p40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8" name="Google Shape;2558;p40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9" name="Google Shape;2559;p40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0" name="Google Shape;2560;p40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1" name="Google Shape;2561;p40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2" name="Google Shape;2562;p40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563" name="Google Shape;2563;p40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564" name="Google Shape;2564;p40"/>
          <p:cNvGrpSpPr/>
          <p:nvPr/>
        </p:nvGrpSpPr>
        <p:grpSpPr>
          <a:xfrm rot="-899960" flipH="1">
            <a:off x="10928447" y="709625"/>
            <a:ext cx="1092995" cy="1154144"/>
            <a:chOff x="7088286" y="1674216"/>
            <a:chExt cx="819771" cy="865634"/>
          </a:xfrm>
        </p:grpSpPr>
        <p:grpSp>
          <p:nvGrpSpPr>
            <p:cNvPr id="2565" name="Google Shape;2565;p40"/>
            <p:cNvGrpSpPr/>
            <p:nvPr/>
          </p:nvGrpSpPr>
          <p:grpSpPr>
            <a:xfrm>
              <a:off x="7331958" y="1674216"/>
              <a:ext cx="576099" cy="865634"/>
              <a:chOff x="7331958" y="1674216"/>
              <a:chExt cx="576099" cy="865634"/>
            </a:xfrm>
          </p:grpSpPr>
          <p:sp>
            <p:nvSpPr>
              <p:cNvPr id="2566" name="Google Shape;2566;p40"/>
              <p:cNvSpPr/>
              <p:nvPr/>
            </p:nvSpPr>
            <p:spPr>
              <a:xfrm>
                <a:off x="7331958" y="1859552"/>
                <a:ext cx="576099" cy="680298"/>
              </a:xfrm>
              <a:custGeom>
                <a:avLst/>
                <a:gdLst/>
                <a:ahLst/>
                <a:cxnLst/>
                <a:rect l="l" t="t" r="r" b="b"/>
                <a:pathLst>
                  <a:path w="21756" h="25691" extrusionOk="0">
                    <a:moveTo>
                      <a:pt x="11030" y="0"/>
                    </a:moveTo>
                    <a:cubicBezTo>
                      <a:pt x="10081" y="0"/>
                      <a:pt x="9170" y="525"/>
                      <a:pt x="8731" y="1437"/>
                    </a:cubicBezTo>
                    <a:lnTo>
                      <a:pt x="614" y="18261"/>
                    </a:lnTo>
                    <a:cubicBezTo>
                      <a:pt x="1" y="19511"/>
                      <a:pt x="520" y="21045"/>
                      <a:pt x="1794" y="21658"/>
                    </a:cubicBezTo>
                    <a:lnTo>
                      <a:pt x="5027" y="23216"/>
                    </a:lnTo>
                    <a:lnTo>
                      <a:pt x="6372" y="23876"/>
                    </a:lnTo>
                    <a:lnTo>
                      <a:pt x="9604" y="25434"/>
                    </a:lnTo>
                    <a:cubicBezTo>
                      <a:pt x="9966" y="25608"/>
                      <a:pt x="10350" y="25691"/>
                      <a:pt x="10727" y="25691"/>
                    </a:cubicBezTo>
                    <a:cubicBezTo>
                      <a:pt x="11676" y="25691"/>
                      <a:pt x="12586" y="25166"/>
                      <a:pt x="13025" y="24254"/>
                    </a:cubicBezTo>
                    <a:lnTo>
                      <a:pt x="21142" y="7430"/>
                    </a:lnTo>
                    <a:cubicBezTo>
                      <a:pt x="21756" y="6180"/>
                      <a:pt x="21237" y="4646"/>
                      <a:pt x="19986" y="4033"/>
                    </a:cubicBezTo>
                    <a:lnTo>
                      <a:pt x="19089" y="3608"/>
                    </a:lnTo>
                    <a:cubicBezTo>
                      <a:pt x="18641" y="3396"/>
                      <a:pt x="18429" y="2877"/>
                      <a:pt x="18618" y="2405"/>
                    </a:cubicBezTo>
                    <a:lnTo>
                      <a:pt x="14276" y="305"/>
                    </a:lnTo>
                    <a:cubicBezTo>
                      <a:pt x="14093" y="604"/>
                      <a:pt x="13769" y="775"/>
                      <a:pt x="13437" y="775"/>
                    </a:cubicBezTo>
                    <a:cubicBezTo>
                      <a:pt x="13298" y="775"/>
                      <a:pt x="13158" y="745"/>
                      <a:pt x="13025" y="682"/>
                    </a:cubicBezTo>
                    <a:lnTo>
                      <a:pt x="12152" y="257"/>
                    </a:lnTo>
                    <a:cubicBezTo>
                      <a:pt x="11790" y="83"/>
                      <a:pt x="11407" y="0"/>
                      <a:pt x="1103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67" name="Google Shape;2567;p40"/>
              <p:cNvSpPr/>
              <p:nvPr/>
            </p:nvSpPr>
            <p:spPr>
              <a:xfrm>
                <a:off x="7698737" y="1674216"/>
                <a:ext cx="186207" cy="248409"/>
              </a:xfrm>
              <a:custGeom>
                <a:avLst/>
                <a:gdLst/>
                <a:ahLst/>
                <a:cxnLst/>
                <a:rect l="l" t="t" r="r" b="b"/>
                <a:pathLst>
                  <a:path w="7032" h="9381" extrusionOk="0">
                    <a:moveTo>
                      <a:pt x="6460" y="0"/>
                    </a:moveTo>
                    <a:cubicBezTo>
                      <a:pt x="6430" y="0"/>
                      <a:pt x="6400" y="4"/>
                      <a:pt x="6371" y="13"/>
                    </a:cubicBezTo>
                    <a:cubicBezTo>
                      <a:pt x="5852" y="178"/>
                      <a:pt x="5380" y="461"/>
                      <a:pt x="5002" y="862"/>
                    </a:cubicBezTo>
                    <a:cubicBezTo>
                      <a:pt x="4059" y="1853"/>
                      <a:pt x="3799" y="3387"/>
                      <a:pt x="2785" y="4307"/>
                    </a:cubicBezTo>
                    <a:lnTo>
                      <a:pt x="3445" y="4637"/>
                    </a:lnTo>
                    <a:cubicBezTo>
                      <a:pt x="3666" y="4718"/>
                      <a:pt x="3562" y="5021"/>
                      <a:pt x="3380" y="5021"/>
                    </a:cubicBezTo>
                    <a:cubicBezTo>
                      <a:pt x="3349" y="5021"/>
                      <a:pt x="3315" y="5012"/>
                      <a:pt x="3280" y="4991"/>
                    </a:cubicBezTo>
                    <a:lnTo>
                      <a:pt x="2619" y="4685"/>
                    </a:lnTo>
                    <a:cubicBezTo>
                      <a:pt x="2413" y="4585"/>
                      <a:pt x="2194" y="4537"/>
                      <a:pt x="1977" y="4537"/>
                    </a:cubicBezTo>
                    <a:cubicBezTo>
                      <a:pt x="1425" y="4537"/>
                      <a:pt x="891" y="4844"/>
                      <a:pt x="637" y="5369"/>
                    </a:cubicBezTo>
                    <a:lnTo>
                      <a:pt x="0" y="6714"/>
                    </a:lnTo>
                    <a:lnTo>
                      <a:pt x="2572" y="7964"/>
                    </a:lnTo>
                    <a:lnTo>
                      <a:pt x="2926" y="8130"/>
                    </a:lnTo>
                    <a:lnTo>
                      <a:pt x="5522" y="9380"/>
                    </a:lnTo>
                    <a:lnTo>
                      <a:pt x="6159" y="8035"/>
                    </a:lnTo>
                    <a:cubicBezTo>
                      <a:pt x="6513" y="7304"/>
                      <a:pt x="6206" y="6407"/>
                      <a:pt x="5451" y="6053"/>
                    </a:cubicBezTo>
                    <a:lnTo>
                      <a:pt x="4814" y="5746"/>
                    </a:lnTo>
                    <a:cubicBezTo>
                      <a:pt x="4629" y="5623"/>
                      <a:pt x="4730" y="5375"/>
                      <a:pt x="4899" y="5375"/>
                    </a:cubicBezTo>
                    <a:cubicBezTo>
                      <a:pt x="4925" y="5375"/>
                      <a:pt x="4951" y="5380"/>
                      <a:pt x="4979" y="5392"/>
                    </a:cubicBezTo>
                    <a:lnTo>
                      <a:pt x="5640" y="5699"/>
                    </a:lnTo>
                    <a:cubicBezTo>
                      <a:pt x="5734" y="4331"/>
                      <a:pt x="6772" y="3174"/>
                      <a:pt x="6961" y="1806"/>
                    </a:cubicBezTo>
                    <a:cubicBezTo>
                      <a:pt x="7032" y="1263"/>
                      <a:pt x="6984" y="721"/>
                      <a:pt x="6772" y="201"/>
                    </a:cubicBezTo>
                    <a:cubicBezTo>
                      <a:pt x="6733" y="85"/>
                      <a:pt x="6599" y="0"/>
                      <a:pt x="646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68" name="Google Shape;2568;p40"/>
              <p:cNvSpPr/>
              <p:nvPr/>
            </p:nvSpPr>
            <p:spPr>
              <a:xfrm>
                <a:off x="7731837" y="1817395"/>
                <a:ext cx="23144" cy="36993"/>
              </a:xfrm>
              <a:custGeom>
                <a:avLst/>
                <a:gdLst/>
                <a:ahLst/>
                <a:cxnLst/>
                <a:rect l="l" t="t" r="r" b="b"/>
                <a:pathLst>
                  <a:path w="874" h="1397" extrusionOk="0">
                    <a:moveTo>
                      <a:pt x="713" y="0"/>
                    </a:moveTo>
                    <a:cubicBezTo>
                      <a:pt x="651" y="0"/>
                      <a:pt x="603" y="27"/>
                      <a:pt x="567" y="80"/>
                    </a:cubicBezTo>
                    <a:lnTo>
                      <a:pt x="48" y="1189"/>
                    </a:lnTo>
                    <a:cubicBezTo>
                      <a:pt x="1" y="1260"/>
                      <a:pt x="48" y="1354"/>
                      <a:pt x="119" y="1378"/>
                    </a:cubicBezTo>
                    <a:cubicBezTo>
                      <a:pt x="139" y="1391"/>
                      <a:pt x="158" y="1397"/>
                      <a:pt x="178" y="1397"/>
                    </a:cubicBezTo>
                    <a:cubicBezTo>
                      <a:pt x="227" y="1397"/>
                      <a:pt x="274" y="1358"/>
                      <a:pt x="308" y="1307"/>
                    </a:cubicBezTo>
                    <a:lnTo>
                      <a:pt x="827" y="221"/>
                    </a:lnTo>
                    <a:cubicBezTo>
                      <a:pt x="874" y="151"/>
                      <a:pt x="850" y="56"/>
                      <a:pt x="779" y="9"/>
                    </a:cubicBezTo>
                    <a:cubicBezTo>
                      <a:pt x="756" y="3"/>
                      <a:pt x="734" y="0"/>
                      <a:pt x="713" y="0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69" name="Google Shape;2569;p40"/>
              <p:cNvSpPr/>
              <p:nvPr/>
            </p:nvSpPr>
            <p:spPr>
              <a:xfrm>
                <a:off x="7753710" y="1827749"/>
                <a:ext cx="22534" cy="36993"/>
              </a:xfrm>
              <a:custGeom>
                <a:avLst/>
                <a:gdLst/>
                <a:ahLst/>
                <a:cxnLst/>
                <a:rect l="l" t="t" r="r" b="b"/>
                <a:pathLst>
                  <a:path w="851" h="1397" extrusionOk="0">
                    <a:moveTo>
                      <a:pt x="693" y="0"/>
                    </a:moveTo>
                    <a:cubicBezTo>
                      <a:pt x="638" y="0"/>
                      <a:pt x="584" y="39"/>
                      <a:pt x="567" y="90"/>
                    </a:cubicBezTo>
                    <a:lnTo>
                      <a:pt x="24" y="1199"/>
                    </a:lnTo>
                    <a:cubicBezTo>
                      <a:pt x="1" y="1270"/>
                      <a:pt x="24" y="1341"/>
                      <a:pt x="95" y="1388"/>
                    </a:cubicBezTo>
                    <a:cubicBezTo>
                      <a:pt x="113" y="1394"/>
                      <a:pt x="132" y="1397"/>
                      <a:pt x="151" y="1397"/>
                    </a:cubicBezTo>
                    <a:cubicBezTo>
                      <a:pt x="209" y="1397"/>
                      <a:pt x="266" y="1370"/>
                      <a:pt x="284" y="1317"/>
                    </a:cubicBezTo>
                    <a:lnTo>
                      <a:pt x="826" y="208"/>
                    </a:lnTo>
                    <a:cubicBezTo>
                      <a:pt x="850" y="137"/>
                      <a:pt x="826" y="43"/>
                      <a:pt x="756" y="19"/>
                    </a:cubicBezTo>
                    <a:cubicBezTo>
                      <a:pt x="736" y="6"/>
                      <a:pt x="714" y="0"/>
                      <a:pt x="693" y="0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70" name="Google Shape;2570;p40"/>
              <p:cNvSpPr/>
              <p:nvPr/>
            </p:nvSpPr>
            <p:spPr>
              <a:xfrm>
                <a:off x="7774947" y="1837997"/>
                <a:ext cx="22534" cy="36754"/>
              </a:xfrm>
              <a:custGeom>
                <a:avLst/>
                <a:gdLst/>
                <a:ahLst/>
                <a:cxnLst/>
                <a:rect l="l" t="t" r="r" b="b"/>
                <a:pathLst>
                  <a:path w="851" h="1388" extrusionOk="0">
                    <a:moveTo>
                      <a:pt x="700" y="1"/>
                    </a:moveTo>
                    <a:cubicBezTo>
                      <a:pt x="642" y="1"/>
                      <a:pt x="585" y="27"/>
                      <a:pt x="567" y="80"/>
                    </a:cubicBezTo>
                    <a:lnTo>
                      <a:pt x="24" y="1189"/>
                    </a:lnTo>
                    <a:cubicBezTo>
                      <a:pt x="1" y="1260"/>
                      <a:pt x="24" y="1331"/>
                      <a:pt x="95" y="1378"/>
                    </a:cubicBezTo>
                    <a:cubicBezTo>
                      <a:pt x="113" y="1384"/>
                      <a:pt x="132" y="1387"/>
                      <a:pt x="151" y="1387"/>
                    </a:cubicBezTo>
                    <a:cubicBezTo>
                      <a:pt x="209" y="1387"/>
                      <a:pt x="266" y="1361"/>
                      <a:pt x="284" y="1307"/>
                    </a:cubicBezTo>
                    <a:lnTo>
                      <a:pt x="827" y="198"/>
                    </a:lnTo>
                    <a:cubicBezTo>
                      <a:pt x="850" y="128"/>
                      <a:pt x="827" y="57"/>
                      <a:pt x="756" y="10"/>
                    </a:cubicBezTo>
                    <a:cubicBezTo>
                      <a:pt x="738" y="4"/>
                      <a:pt x="719" y="1"/>
                      <a:pt x="700" y="1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71" name="Google Shape;2571;p40"/>
              <p:cNvSpPr/>
              <p:nvPr/>
            </p:nvSpPr>
            <p:spPr>
              <a:xfrm>
                <a:off x="7796211" y="1848616"/>
                <a:ext cx="22508" cy="36754"/>
              </a:xfrm>
              <a:custGeom>
                <a:avLst/>
                <a:gdLst/>
                <a:ahLst/>
                <a:cxnLst/>
                <a:rect l="l" t="t" r="r" b="b"/>
                <a:pathLst>
                  <a:path w="850" h="1388" extrusionOk="0">
                    <a:moveTo>
                      <a:pt x="699" y="1"/>
                    </a:moveTo>
                    <a:cubicBezTo>
                      <a:pt x="642" y="1"/>
                      <a:pt x="584" y="28"/>
                      <a:pt x="566" y="81"/>
                    </a:cubicBezTo>
                    <a:lnTo>
                      <a:pt x="24" y="1190"/>
                    </a:lnTo>
                    <a:cubicBezTo>
                      <a:pt x="0" y="1260"/>
                      <a:pt x="24" y="1331"/>
                      <a:pt x="95" y="1378"/>
                    </a:cubicBezTo>
                    <a:cubicBezTo>
                      <a:pt x="112" y="1384"/>
                      <a:pt x="131" y="1387"/>
                      <a:pt x="151" y="1387"/>
                    </a:cubicBezTo>
                    <a:cubicBezTo>
                      <a:pt x="210" y="1387"/>
                      <a:pt x="271" y="1361"/>
                      <a:pt x="307" y="1308"/>
                    </a:cubicBezTo>
                    <a:lnTo>
                      <a:pt x="826" y="199"/>
                    </a:lnTo>
                    <a:cubicBezTo>
                      <a:pt x="850" y="128"/>
                      <a:pt x="826" y="57"/>
                      <a:pt x="755" y="10"/>
                    </a:cubicBezTo>
                    <a:cubicBezTo>
                      <a:pt x="737" y="4"/>
                      <a:pt x="718" y="1"/>
                      <a:pt x="699" y="1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72" name="Google Shape;2572;p40"/>
              <p:cNvSpPr/>
              <p:nvPr/>
            </p:nvSpPr>
            <p:spPr>
              <a:xfrm>
                <a:off x="7817448" y="1858625"/>
                <a:ext cx="23144" cy="36993"/>
              </a:xfrm>
              <a:custGeom>
                <a:avLst/>
                <a:gdLst/>
                <a:ahLst/>
                <a:cxnLst/>
                <a:rect l="l" t="t" r="r" b="b"/>
                <a:pathLst>
                  <a:path w="874" h="1397" extrusionOk="0">
                    <a:moveTo>
                      <a:pt x="703" y="0"/>
                    </a:moveTo>
                    <a:cubicBezTo>
                      <a:pt x="651" y="0"/>
                      <a:pt x="602" y="27"/>
                      <a:pt x="567" y="80"/>
                    </a:cubicBezTo>
                    <a:lnTo>
                      <a:pt x="48" y="1189"/>
                    </a:lnTo>
                    <a:cubicBezTo>
                      <a:pt x="0" y="1260"/>
                      <a:pt x="24" y="1354"/>
                      <a:pt x="95" y="1378"/>
                    </a:cubicBezTo>
                    <a:cubicBezTo>
                      <a:pt x="115" y="1391"/>
                      <a:pt x="136" y="1397"/>
                      <a:pt x="158" y="1397"/>
                    </a:cubicBezTo>
                    <a:cubicBezTo>
                      <a:pt x="215" y="1397"/>
                      <a:pt x="273" y="1358"/>
                      <a:pt x="307" y="1307"/>
                    </a:cubicBezTo>
                    <a:lnTo>
                      <a:pt x="826" y="222"/>
                    </a:lnTo>
                    <a:cubicBezTo>
                      <a:pt x="873" y="151"/>
                      <a:pt x="826" y="57"/>
                      <a:pt x="755" y="9"/>
                    </a:cubicBezTo>
                    <a:cubicBezTo>
                      <a:pt x="738" y="3"/>
                      <a:pt x="720" y="0"/>
                      <a:pt x="703" y="0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73" name="Google Shape;2573;p40"/>
              <p:cNvSpPr/>
              <p:nvPr/>
            </p:nvSpPr>
            <p:spPr>
              <a:xfrm>
                <a:off x="7428823" y="2207954"/>
                <a:ext cx="336773" cy="258736"/>
              </a:xfrm>
              <a:custGeom>
                <a:avLst/>
                <a:gdLst/>
                <a:ahLst/>
                <a:cxnLst/>
                <a:rect l="l" t="t" r="r" b="b"/>
                <a:pathLst>
                  <a:path w="12718" h="9771" extrusionOk="0">
                    <a:moveTo>
                      <a:pt x="12259" y="0"/>
                    </a:moveTo>
                    <a:cubicBezTo>
                      <a:pt x="10080" y="0"/>
                      <a:pt x="7931" y="470"/>
                      <a:pt x="5946" y="1352"/>
                    </a:cubicBezTo>
                    <a:cubicBezTo>
                      <a:pt x="3610" y="2414"/>
                      <a:pt x="1581" y="4018"/>
                      <a:pt x="0" y="6048"/>
                    </a:cubicBezTo>
                    <a:lnTo>
                      <a:pt x="7669" y="9728"/>
                    </a:lnTo>
                    <a:cubicBezTo>
                      <a:pt x="7712" y="9757"/>
                      <a:pt x="7762" y="9771"/>
                      <a:pt x="7812" y="9771"/>
                    </a:cubicBezTo>
                    <a:cubicBezTo>
                      <a:pt x="7927" y="9771"/>
                      <a:pt x="8044" y="9701"/>
                      <a:pt x="8093" y="9587"/>
                    </a:cubicBezTo>
                    <a:lnTo>
                      <a:pt x="12718" y="7"/>
                    </a:lnTo>
                    <a:cubicBezTo>
                      <a:pt x="12565" y="2"/>
                      <a:pt x="12412" y="0"/>
                      <a:pt x="1225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74" name="Google Shape;2574;p40"/>
              <p:cNvSpPr/>
              <p:nvPr/>
            </p:nvSpPr>
            <p:spPr>
              <a:xfrm>
                <a:off x="7398821" y="1952472"/>
                <a:ext cx="433636" cy="415630"/>
              </a:xfrm>
              <a:custGeom>
                <a:avLst/>
                <a:gdLst/>
                <a:ahLst/>
                <a:cxnLst/>
                <a:rect l="l" t="t" r="r" b="b"/>
                <a:pathLst>
                  <a:path w="16376" h="15696" extrusionOk="0">
                    <a:moveTo>
                      <a:pt x="7462" y="1"/>
                    </a:moveTo>
                    <a:cubicBezTo>
                      <a:pt x="7332" y="1"/>
                      <a:pt x="7202" y="71"/>
                      <a:pt x="7150" y="193"/>
                    </a:cubicBezTo>
                    <a:lnTo>
                      <a:pt x="71" y="14822"/>
                    </a:lnTo>
                    <a:cubicBezTo>
                      <a:pt x="1" y="14988"/>
                      <a:pt x="71" y="15176"/>
                      <a:pt x="236" y="15247"/>
                    </a:cubicBezTo>
                    <a:lnTo>
                      <a:pt x="1110" y="15696"/>
                    </a:lnTo>
                    <a:cubicBezTo>
                      <a:pt x="4040" y="11873"/>
                      <a:pt x="8569" y="9649"/>
                      <a:pt x="13383" y="9649"/>
                    </a:cubicBezTo>
                    <a:cubicBezTo>
                      <a:pt x="13531" y="9649"/>
                      <a:pt x="13679" y="9651"/>
                      <a:pt x="13827" y="9655"/>
                    </a:cubicBezTo>
                    <a:lnTo>
                      <a:pt x="13851" y="9655"/>
                    </a:lnTo>
                    <a:lnTo>
                      <a:pt x="16281" y="4606"/>
                    </a:lnTo>
                    <a:cubicBezTo>
                      <a:pt x="16376" y="4441"/>
                      <a:pt x="16305" y="4228"/>
                      <a:pt x="16140" y="4157"/>
                    </a:cubicBezTo>
                    <a:lnTo>
                      <a:pt x="7598" y="28"/>
                    </a:lnTo>
                    <a:cubicBezTo>
                      <a:pt x="7555" y="10"/>
                      <a:pt x="7509" y="1"/>
                      <a:pt x="746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575" name="Google Shape;2575;p40"/>
            <p:cNvSpPr/>
            <p:nvPr/>
          </p:nvSpPr>
          <p:spPr>
            <a:xfrm>
              <a:off x="7088286" y="2013800"/>
              <a:ext cx="73138" cy="73138"/>
            </a:xfrm>
            <a:custGeom>
              <a:avLst/>
              <a:gdLst/>
              <a:ahLst/>
              <a:cxnLst/>
              <a:rect l="l" t="t" r="r" b="b"/>
              <a:pathLst>
                <a:path w="2762" h="2762" extrusionOk="0">
                  <a:moveTo>
                    <a:pt x="1369" y="1"/>
                  </a:moveTo>
                  <a:cubicBezTo>
                    <a:pt x="614" y="1"/>
                    <a:pt x="1" y="614"/>
                    <a:pt x="1" y="1370"/>
                  </a:cubicBezTo>
                  <a:cubicBezTo>
                    <a:pt x="1" y="2148"/>
                    <a:pt x="614" y="2762"/>
                    <a:pt x="1369" y="2762"/>
                  </a:cubicBezTo>
                  <a:cubicBezTo>
                    <a:pt x="2124" y="2762"/>
                    <a:pt x="2761" y="2148"/>
                    <a:pt x="2761" y="1370"/>
                  </a:cubicBezTo>
                  <a:cubicBezTo>
                    <a:pt x="2761" y="614"/>
                    <a:pt x="2124" y="1"/>
                    <a:pt x="13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576" name="Google Shape;2576;p40"/>
          <p:cNvGrpSpPr/>
          <p:nvPr/>
        </p:nvGrpSpPr>
        <p:grpSpPr>
          <a:xfrm flipH="1">
            <a:off x="9717185" y="-62531"/>
            <a:ext cx="981420" cy="1768659"/>
            <a:chOff x="1672423" y="3253452"/>
            <a:chExt cx="736065" cy="1326494"/>
          </a:xfrm>
        </p:grpSpPr>
        <p:sp>
          <p:nvSpPr>
            <p:cNvPr id="2577" name="Google Shape;2577;p40"/>
            <p:cNvSpPr/>
            <p:nvPr/>
          </p:nvSpPr>
          <p:spPr>
            <a:xfrm>
              <a:off x="1695567" y="3610513"/>
              <a:ext cx="712921" cy="969433"/>
            </a:xfrm>
            <a:custGeom>
              <a:avLst/>
              <a:gdLst/>
              <a:ahLst/>
              <a:cxnLst/>
              <a:rect l="l" t="t" r="r" b="b"/>
              <a:pathLst>
                <a:path w="26923" h="36610" extrusionOk="0">
                  <a:moveTo>
                    <a:pt x="13761" y="14426"/>
                  </a:moveTo>
                  <a:cubicBezTo>
                    <a:pt x="13838" y="14426"/>
                    <a:pt x="13915" y="14427"/>
                    <a:pt x="13992" y="14429"/>
                  </a:cubicBezTo>
                  <a:cubicBezTo>
                    <a:pt x="17814" y="14500"/>
                    <a:pt x="21212" y="16860"/>
                    <a:pt x="22604" y="20423"/>
                  </a:cubicBezTo>
                  <a:cubicBezTo>
                    <a:pt x="24492" y="25260"/>
                    <a:pt x="22085" y="30757"/>
                    <a:pt x="17248" y="32645"/>
                  </a:cubicBezTo>
                  <a:cubicBezTo>
                    <a:pt x="16071" y="33102"/>
                    <a:pt x="14899" y="33312"/>
                    <a:pt x="13768" y="33312"/>
                  </a:cubicBezTo>
                  <a:cubicBezTo>
                    <a:pt x="7373" y="33312"/>
                    <a:pt x="2300" y="26605"/>
                    <a:pt x="5167" y="20069"/>
                  </a:cubicBezTo>
                  <a:cubicBezTo>
                    <a:pt x="6670" y="16647"/>
                    <a:pt x="10052" y="14426"/>
                    <a:pt x="13761" y="14426"/>
                  </a:cubicBezTo>
                  <a:close/>
                  <a:moveTo>
                    <a:pt x="8578" y="1"/>
                  </a:moveTo>
                  <a:cubicBezTo>
                    <a:pt x="8353" y="1"/>
                    <a:pt x="8125" y="42"/>
                    <a:pt x="7904" y="131"/>
                  </a:cubicBezTo>
                  <a:lnTo>
                    <a:pt x="2053" y="2419"/>
                  </a:lnTo>
                  <a:cubicBezTo>
                    <a:pt x="103" y="3267"/>
                    <a:pt x="933" y="6000"/>
                    <a:pt x="2746" y="6000"/>
                  </a:cubicBezTo>
                  <a:cubicBezTo>
                    <a:pt x="2952" y="6000"/>
                    <a:pt x="3170" y="5965"/>
                    <a:pt x="3398" y="5888"/>
                  </a:cubicBezTo>
                  <a:lnTo>
                    <a:pt x="3704" y="5770"/>
                  </a:lnTo>
                  <a:lnTo>
                    <a:pt x="6701" y="13415"/>
                  </a:lnTo>
                  <a:cubicBezTo>
                    <a:pt x="2053" y="16553"/>
                    <a:pt x="0" y="22334"/>
                    <a:pt x="1652" y="27666"/>
                  </a:cubicBezTo>
                  <a:cubicBezTo>
                    <a:pt x="3293" y="32988"/>
                    <a:pt x="8195" y="36609"/>
                    <a:pt x="13743" y="36609"/>
                  </a:cubicBezTo>
                  <a:cubicBezTo>
                    <a:pt x="13779" y="36609"/>
                    <a:pt x="13815" y="36609"/>
                    <a:pt x="13850" y="36609"/>
                  </a:cubicBezTo>
                  <a:cubicBezTo>
                    <a:pt x="18711" y="36609"/>
                    <a:pt x="23147" y="33825"/>
                    <a:pt x="25247" y="29436"/>
                  </a:cubicBezTo>
                  <a:cubicBezTo>
                    <a:pt x="26781" y="26251"/>
                    <a:pt x="26922" y="22593"/>
                    <a:pt x="25648" y="19314"/>
                  </a:cubicBezTo>
                  <a:cubicBezTo>
                    <a:pt x="23736" y="14376"/>
                    <a:pt x="19018" y="11216"/>
                    <a:pt x="13859" y="11216"/>
                  </a:cubicBezTo>
                  <a:cubicBezTo>
                    <a:pt x="13224" y="11216"/>
                    <a:pt x="12583" y="11264"/>
                    <a:pt x="11939" y="11362"/>
                  </a:cubicBezTo>
                  <a:lnTo>
                    <a:pt x="8943" y="3717"/>
                  </a:lnTo>
                  <a:lnTo>
                    <a:pt x="9249" y="3599"/>
                  </a:lnTo>
                  <a:cubicBezTo>
                    <a:pt x="10193" y="3222"/>
                    <a:pt x="10689" y="2160"/>
                    <a:pt x="10311" y="1192"/>
                  </a:cubicBezTo>
                  <a:cubicBezTo>
                    <a:pt x="10022" y="451"/>
                    <a:pt x="9317" y="1"/>
                    <a:pt x="857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8" name="Google Shape;2578;p40"/>
            <p:cNvSpPr/>
            <p:nvPr/>
          </p:nvSpPr>
          <p:spPr>
            <a:xfrm>
              <a:off x="1744291" y="3707670"/>
              <a:ext cx="629827" cy="814684"/>
            </a:xfrm>
            <a:custGeom>
              <a:avLst/>
              <a:gdLst/>
              <a:ahLst/>
              <a:cxnLst/>
              <a:rect l="l" t="t" r="r" b="b"/>
              <a:pathLst>
                <a:path w="23785" h="30766" extrusionOk="0">
                  <a:moveTo>
                    <a:pt x="5097" y="1"/>
                  </a:moveTo>
                  <a:lnTo>
                    <a:pt x="3304" y="709"/>
                  </a:lnTo>
                  <a:lnTo>
                    <a:pt x="7221" y="10737"/>
                  </a:lnTo>
                  <a:cubicBezTo>
                    <a:pt x="2171" y="13261"/>
                    <a:pt x="0" y="19325"/>
                    <a:pt x="2289" y="24493"/>
                  </a:cubicBezTo>
                  <a:cubicBezTo>
                    <a:pt x="4028" y="28419"/>
                    <a:pt x="7879" y="30765"/>
                    <a:pt x="11946" y="30765"/>
                  </a:cubicBezTo>
                  <a:cubicBezTo>
                    <a:pt x="13232" y="30765"/>
                    <a:pt x="14540" y="30531"/>
                    <a:pt x="15809" y="30038"/>
                  </a:cubicBezTo>
                  <a:cubicBezTo>
                    <a:pt x="21071" y="27985"/>
                    <a:pt x="23784" y="22157"/>
                    <a:pt x="21968" y="16801"/>
                  </a:cubicBezTo>
                  <a:cubicBezTo>
                    <a:pt x="20477" y="12406"/>
                    <a:pt x="16365" y="9616"/>
                    <a:pt x="11940" y="9616"/>
                  </a:cubicBezTo>
                  <a:cubicBezTo>
                    <a:pt x="10971" y="9616"/>
                    <a:pt x="9988" y="9749"/>
                    <a:pt x="9014" y="10029"/>
                  </a:cubicBezTo>
                  <a:lnTo>
                    <a:pt x="509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9" name="Google Shape;2579;p40"/>
            <p:cNvSpPr/>
            <p:nvPr/>
          </p:nvSpPr>
          <p:spPr>
            <a:xfrm>
              <a:off x="1821931" y="4073205"/>
              <a:ext cx="510958" cy="395293"/>
            </a:xfrm>
            <a:custGeom>
              <a:avLst/>
              <a:gdLst/>
              <a:ahLst/>
              <a:cxnLst/>
              <a:rect l="l" t="t" r="r" b="b"/>
              <a:pathLst>
                <a:path w="19296" h="14928" extrusionOk="0">
                  <a:moveTo>
                    <a:pt x="14128" y="0"/>
                  </a:moveTo>
                  <a:lnTo>
                    <a:pt x="962" y="5144"/>
                  </a:lnTo>
                  <a:cubicBezTo>
                    <a:pt x="0" y="10460"/>
                    <a:pt x="4193" y="14928"/>
                    <a:pt x="9105" y="14928"/>
                  </a:cubicBezTo>
                  <a:cubicBezTo>
                    <a:pt x="10101" y="14928"/>
                    <a:pt x="11127" y="14744"/>
                    <a:pt x="12146" y="14346"/>
                  </a:cubicBezTo>
                  <a:cubicBezTo>
                    <a:pt x="18186" y="11987"/>
                    <a:pt x="19295" y="3917"/>
                    <a:pt x="141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0" name="Google Shape;2580;p40"/>
            <p:cNvSpPr/>
            <p:nvPr/>
          </p:nvSpPr>
          <p:spPr>
            <a:xfrm>
              <a:off x="1921100" y="4295375"/>
              <a:ext cx="48141" cy="42394"/>
            </a:xfrm>
            <a:custGeom>
              <a:avLst/>
              <a:gdLst/>
              <a:ahLst/>
              <a:cxnLst/>
              <a:rect l="l" t="t" r="r" b="b"/>
              <a:pathLst>
                <a:path w="1818" h="1601" extrusionOk="0">
                  <a:moveTo>
                    <a:pt x="901" y="1"/>
                  </a:moveTo>
                  <a:cubicBezTo>
                    <a:pt x="805" y="1"/>
                    <a:pt x="708" y="19"/>
                    <a:pt x="614" y="57"/>
                  </a:cubicBezTo>
                  <a:cubicBezTo>
                    <a:pt x="213" y="222"/>
                    <a:pt x="1" y="671"/>
                    <a:pt x="166" y="1095"/>
                  </a:cubicBezTo>
                  <a:cubicBezTo>
                    <a:pt x="293" y="1403"/>
                    <a:pt x="587" y="1600"/>
                    <a:pt x="908" y="1600"/>
                  </a:cubicBezTo>
                  <a:cubicBezTo>
                    <a:pt x="1006" y="1600"/>
                    <a:pt x="1106" y="1582"/>
                    <a:pt x="1204" y="1544"/>
                  </a:cubicBezTo>
                  <a:cubicBezTo>
                    <a:pt x="1605" y="1379"/>
                    <a:pt x="1818" y="930"/>
                    <a:pt x="1653" y="506"/>
                  </a:cubicBezTo>
                  <a:cubicBezTo>
                    <a:pt x="1526" y="198"/>
                    <a:pt x="1218" y="1"/>
                    <a:pt x="9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1" name="Google Shape;2581;p40"/>
            <p:cNvSpPr/>
            <p:nvPr/>
          </p:nvSpPr>
          <p:spPr>
            <a:xfrm>
              <a:off x="1939239" y="4228141"/>
              <a:ext cx="41256" cy="36357"/>
            </a:xfrm>
            <a:custGeom>
              <a:avLst/>
              <a:gdLst/>
              <a:ahLst/>
              <a:cxnLst/>
              <a:rect l="l" t="t" r="r" b="b"/>
              <a:pathLst>
                <a:path w="1558" h="1373" extrusionOk="0">
                  <a:moveTo>
                    <a:pt x="764" y="1"/>
                  </a:moveTo>
                  <a:cubicBezTo>
                    <a:pt x="683" y="1"/>
                    <a:pt x="600" y="16"/>
                    <a:pt x="519" y="48"/>
                  </a:cubicBezTo>
                  <a:cubicBezTo>
                    <a:pt x="189" y="190"/>
                    <a:pt x="0" y="591"/>
                    <a:pt x="142" y="945"/>
                  </a:cubicBezTo>
                  <a:cubicBezTo>
                    <a:pt x="249" y="1213"/>
                    <a:pt x="505" y="1373"/>
                    <a:pt x="777" y="1373"/>
                  </a:cubicBezTo>
                  <a:cubicBezTo>
                    <a:pt x="864" y="1373"/>
                    <a:pt x="953" y="1356"/>
                    <a:pt x="1038" y="1322"/>
                  </a:cubicBezTo>
                  <a:cubicBezTo>
                    <a:pt x="1369" y="1181"/>
                    <a:pt x="1557" y="803"/>
                    <a:pt x="1416" y="449"/>
                  </a:cubicBezTo>
                  <a:cubicBezTo>
                    <a:pt x="1306" y="176"/>
                    <a:pt x="1042" y="1"/>
                    <a:pt x="7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2" name="Google Shape;2582;p40"/>
            <p:cNvSpPr/>
            <p:nvPr/>
          </p:nvSpPr>
          <p:spPr>
            <a:xfrm>
              <a:off x="1976099" y="4277262"/>
              <a:ext cx="28757" cy="25500"/>
            </a:xfrm>
            <a:custGeom>
              <a:avLst/>
              <a:gdLst/>
              <a:ahLst/>
              <a:cxnLst/>
              <a:rect l="l" t="t" r="r" b="b"/>
              <a:pathLst>
                <a:path w="1086" h="963" extrusionOk="0">
                  <a:moveTo>
                    <a:pt x="549" y="1"/>
                  </a:moveTo>
                  <a:cubicBezTo>
                    <a:pt x="491" y="1"/>
                    <a:pt x="433" y="11"/>
                    <a:pt x="378" y="33"/>
                  </a:cubicBezTo>
                  <a:cubicBezTo>
                    <a:pt x="118" y="128"/>
                    <a:pt x="0" y="411"/>
                    <a:pt x="95" y="647"/>
                  </a:cubicBezTo>
                  <a:cubicBezTo>
                    <a:pt x="167" y="846"/>
                    <a:pt x="351" y="962"/>
                    <a:pt x="540" y="962"/>
                  </a:cubicBezTo>
                  <a:cubicBezTo>
                    <a:pt x="597" y="962"/>
                    <a:pt x="654" y="952"/>
                    <a:pt x="708" y="930"/>
                  </a:cubicBezTo>
                  <a:cubicBezTo>
                    <a:pt x="968" y="836"/>
                    <a:pt x="1086" y="553"/>
                    <a:pt x="991" y="293"/>
                  </a:cubicBezTo>
                  <a:cubicBezTo>
                    <a:pt x="919" y="112"/>
                    <a:pt x="736" y="1"/>
                    <a:pt x="5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3" name="Google Shape;2583;p40"/>
            <p:cNvSpPr/>
            <p:nvPr/>
          </p:nvSpPr>
          <p:spPr>
            <a:xfrm>
              <a:off x="1672423" y="3530225"/>
              <a:ext cx="46896" cy="46896"/>
            </a:xfrm>
            <a:custGeom>
              <a:avLst/>
              <a:gdLst/>
              <a:ahLst/>
              <a:cxnLst/>
              <a:rect l="l" t="t" r="r" b="b"/>
              <a:pathLst>
                <a:path w="1771" h="1771" extrusionOk="0">
                  <a:moveTo>
                    <a:pt x="874" y="1"/>
                  </a:moveTo>
                  <a:cubicBezTo>
                    <a:pt x="379" y="1"/>
                    <a:pt x="1" y="402"/>
                    <a:pt x="1" y="897"/>
                  </a:cubicBezTo>
                  <a:cubicBezTo>
                    <a:pt x="1" y="1369"/>
                    <a:pt x="379" y="1770"/>
                    <a:pt x="874" y="1770"/>
                  </a:cubicBezTo>
                  <a:cubicBezTo>
                    <a:pt x="1370" y="1770"/>
                    <a:pt x="1771" y="1369"/>
                    <a:pt x="1771" y="897"/>
                  </a:cubicBezTo>
                  <a:cubicBezTo>
                    <a:pt x="1771" y="402"/>
                    <a:pt x="1370" y="1"/>
                    <a:pt x="8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4" name="Google Shape;2584;p40"/>
            <p:cNvSpPr/>
            <p:nvPr/>
          </p:nvSpPr>
          <p:spPr>
            <a:xfrm>
              <a:off x="1672423" y="3253452"/>
              <a:ext cx="134360" cy="134969"/>
            </a:xfrm>
            <a:custGeom>
              <a:avLst/>
              <a:gdLst/>
              <a:ahLst/>
              <a:cxnLst/>
              <a:rect l="l" t="t" r="r" b="b"/>
              <a:pathLst>
                <a:path w="5074" h="5097" extrusionOk="0">
                  <a:moveTo>
                    <a:pt x="2549" y="0"/>
                  </a:moveTo>
                  <a:cubicBezTo>
                    <a:pt x="1134" y="0"/>
                    <a:pt x="1" y="1156"/>
                    <a:pt x="1" y="2548"/>
                  </a:cubicBezTo>
                  <a:cubicBezTo>
                    <a:pt x="1" y="3964"/>
                    <a:pt x="1134" y="5097"/>
                    <a:pt x="2549" y="5097"/>
                  </a:cubicBezTo>
                  <a:cubicBezTo>
                    <a:pt x="3941" y="5097"/>
                    <a:pt x="5074" y="3964"/>
                    <a:pt x="5074" y="2548"/>
                  </a:cubicBezTo>
                  <a:cubicBezTo>
                    <a:pt x="5074" y="1156"/>
                    <a:pt x="3941" y="0"/>
                    <a:pt x="25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5" name="Google Shape;2585;p40"/>
            <p:cNvSpPr/>
            <p:nvPr/>
          </p:nvSpPr>
          <p:spPr>
            <a:xfrm>
              <a:off x="1771168" y="3449645"/>
              <a:ext cx="60613" cy="60004"/>
            </a:xfrm>
            <a:custGeom>
              <a:avLst/>
              <a:gdLst/>
              <a:ahLst/>
              <a:cxnLst/>
              <a:rect l="l" t="t" r="r" b="b"/>
              <a:pathLst>
                <a:path w="2289" h="2266" extrusionOk="0">
                  <a:moveTo>
                    <a:pt x="1133" y="0"/>
                  </a:moveTo>
                  <a:cubicBezTo>
                    <a:pt x="519" y="0"/>
                    <a:pt x="0" y="496"/>
                    <a:pt x="0" y="1133"/>
                  </a:cubicBezTo>
                  <a:cubicBezTo>
                    <a:pt x="0" y="1746"/>
                    <a:pt x="519" y="2265"/>
                    <a:pt x="1133" y="2265"/>
                  </a:cubicBezTo>
                  <a:cubicBezTo>
                    <a:pt x="1770" y="2265"/>
                    <a:pt x="2289" y="1746"/>
                    <a:pt x="2289" y="1133"/>
                  </a:cubicBezTo>
                  <a:cubicBezTo>
                    <a:pt x="2289" y="496"/>
                    <a:pt x="1770" y="0"/>
                    <a:pt x="11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586" name="Google Shape;2586;p40"/>
          <p:cNvSpPr/>
          <p:nvPr/>
        </p:nvSpPr>
        <p:spPr>
          <a:xfrm>
            <a:off x="2125857" y="992703"/>
            <a:ext cx="87860" cy="87860"/>
          </a:xfrm>
          <a:custGeom>
            <a:avLst/>
            <a:gdLst/>
            <a:ahLst/>
            <a:cxnLst/>
            <a:rect l="l" t="t" r="r" b="b"/>
            <a:pathLst>
              <a:path w="1912" h="1912" extrusionOk="0">
                <a:moveTo>
                  <a:pt x="968" y="0"/>
                </a:moveTo>
                <a:cubicBezTo>
                  <a:pt x="425" y="0"/>
                  <a:pt x="1" y="425"/>
                  <a:pt x="1" y="968"/>
                </a:cubicBezTo>
                <a:cubicBezTo>
                  <a:pt x="1" y="1487"/>
                  <a:pt x="425" y="1911"/>
                  <a:pt x="968" y="1911"/>
                </a:cubicBezTo>
                <a:cubicBezTo>
                  <a:pt x="1487" y="1911"/>
                  <a:pt x="1912" y="1487"/>
                  <a:pt x="1912" y="968"/>
                </a:cubicBezTo>
                <a:cubicBezTo>
                  <a:pt x="1912" y="425"/>
                  <a:pt x="1487" y="0"/>
                  <a:pt x="9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87" name="Google Shape;2587;p40"/>
          <p:cNvSpPr/>
          <p:nvPr/>
        </p:nvSpPr>
        <p:spPr>
          <a:xfrm>
            <a:off x="2532441" y="431028"/>
            <a:ext cx="57532" cy="58635"/>
          </a:xfrm>
          <a:custGeom>
            <a:avLst/>
            <a:gdLst/>
            <a:ahLst/>
            <a:cxnLst/>
            <a:rect l="l" t="t" r="r" b="b"/>
            <a:pathLst>
              <a:path w="1252" h="1276" extrusionOk="0">
                <a:moveTo>
                  <a:pt x="638" y="1"/>
                </a:moveTo>
                <a:cubicBezTo>
                  <a:pt x="284" y="1"/>
                  <a:pt x="1" y="284"/>
                  <a:pt x="1" y="638"/>
                </a:cubicBezTo>
                <a:cubicBezTo>
                  <a:pt x="1" y="992"/>
                  <a:pt x="284" y="1275"/>
                  <a:pt x="638" y="1275"/>
                </a:cubicBezTo>
                <a:cubicBezTo>
                  <a:pt x="992" y="1275"/>
                  <a:pt x="1251" y="992"/>
                  <a:pt x="1251" y="638"/>
                </a:cubicBezTo>
                <a:cubicBezTo>
                  <a:pt x="1251" y="284"/>
                  <a:pt x="992" y="1"/>
                  <a:pt x="63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88" name="Google Shape;2588;p40"/>
          <p:cNvSpPr/>
          <p:nvPr/>
        </p:nvSpPr>
        <p:spPr>
          <a:xfrm>
            <a:off x="10880882" y="1995400"/>
            <a:ext cx="97517" cy="97517"/>
          </a:xfrm>
          <a:custGeom>
            <a:avLst/>
            <a:gdLst/>
            <a:ahLst/>
            <a:cxnLst/>
            <a:rect l="l" t="t" r="r" b="b"/>
            <a:pathLst>
              <a:path w="2762" h="2762" extrusionOk="0">
                <a:moveTo>
                  <a:pt x="1369" y="1"/>
                </a:moveTo>
                <a:cubicBezTo>
                  <a:pt x="614" y="1"/>
                  <a:pt x="1" y="614"/>
                  <a:pt x="1" y="1370"/>
                </a:cubicBezTo>
                <a:cubicBezTo>
                  <a:pt x="1" y="2148"/>
                  <a:pt x="614" y="2762"/>
                  <a:pt x="1369" y="2762"/>
                </a:cubicBezTo>
                <a:cubicBezTo>
                  <a:pt x="2124" y="2762"/>
                  <a:pt x="2761" y="2148"/>
                  <a:pt x="2761" y="1370"/>
                </a:cubicBezTo>
                <a:cubicBezTo>
                  <a:pt x="2761" y="614"/>
                  <a:pt x="2124" y="1"/>
                  <a:pt x="136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89" name="Google Shape;2589;p40"/>
          <p:cNvSpPr/>
          <p:nvPr/>
        </p:nvSpPr>
        <p:spPr>
          <a:xfrm>
            <a:off x="9500598" y="1108716"/>
            <a:ext cx="146537" cy="147813"/>
          </a:xfrm>
          <a:custGeom>
            <a:avLst/>
            <a:gdLst/>
            <a:ahLst/>
            <a:cxnLst/>
            <a:rect l="l" t="t" r="r" b="b"/>
            <a:pathLst>
              <a:path w="2738" h="2762" extrusionOk="0">
                <a:moveTo>
                  <a:pt x="1369" y="0"/>
                </a:moveTo>
                <a:cubicBezTo>
                  <a:pt x="614" y="0"/>
                  <a:pt x="0" y="614"/>
                  <a:pt x="0" y="1369"/>
                </a:cubicBezTo>
                <a:cubicBezTo>
                  <a:pt x="0" y="2124"/>
                  <a:pt x="614" y="2761"/>
                  <a:pt x="1369" y="2761"/>
                </a:cubicBezTo>
                <a:cubicBezTo>
                  <a:pt x="2124" y="2761"/>
                  <a:pt x="2737" y="2124"/>
                  <a:pt x="2737" y="1369"/>
                </a:cubicBezTo>
                <a:cubicBezTo>
                  <a:pt x="2737" y="614"/>
                  <a:pt x="2124" y="0"/>
                  <a:pt x="13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590" name="Google Shape;2590;p40"/>
          <p:cNvGrpSpPr/>
          <p:nvPr/>
        </p:nvGrpSpPr>
        <p:grpSpPr>
          <a:xfrm>
            <a:off x="1131975" y="5059839"/>
            <a:ext cx="957288" cy="767431"/>
            <a:chOff x="2905824" y="3732667"/>
            <a:chExt cx="538609" cy="431788"/>
          </a:xfrm>
        </p:grpSpPr>
        <p:sp>
          <p:nvSpPr>
            <p:cNvPr id="2591" name="Google Shape;2591;p40"/>
            <p:cNvSpPr/>
            <p:nvPr/>
          </p:nvSpPr>
          <p:spPr>
            <a:xfrm>
              <a:off x="2905824" y="3732667"/>
              <a:ext cx="46261" cy="46896"/>
            </a:xfrm>
            <a:custGeom>
              <a:avLst/>
              <a:gdLst/>
              <a:ahLst/>
              <a:cxnLst/>
              <a:rect l="l" t="t" r="r" b="b"/>
              <a:pathLst>
                <a:path w="1747" h="1771" extrusionOk="0">
                  <a:moveTo>
                    <a:pt x="873" y="1"/>
                  </a:moveTo>
                  <a:cubicBezTo>
                    <a:pt x="378" y="1"/>
                    <a:pt x="0" y="402"/>
                    <a:pt x="0" y="874"/>
                  </a:cubicBezTo>
                  <a:cubicBezTo>
                    <a:pt x="0" y="1369"/>
                    <a:pt x="378" y="1770"/>
                    <a:pt x="873" y="1770"/>
                  </a:cubicBezTo>
                  <a:cubicBezTo>
                    <a:pt x="1369" y="1770"/>
                    <a:pt x="1746" y="1369"/>
                    <a:pt x="1746" y="874"/>
                  </a:cubicBezTo>
                  <a:cubicBezTo>
                    <a:pt x="1746" y="402"/>
                    <a:pt x="1369" y="1"/>
                    <a:pt x="8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2" name="Google Shape;2592;p40"/>
            <p:cNvSpPr/>
            <p:nvPr/>
          </p:nvSpPr>
          <p:spPr>
            <a:xfrm>
              <a:off x="3369415" y="4089437"/>
              <a:ext cx="75018" cy="75018"/>
            </a:xfrm>
            <a:custGeom>
              <a:avLst/>
              <a:gdLst/>
              <a:ahLst/>
              <a:cxnLst/>
              <a:rect l="l" t="t" r="r" b="b"/>
              <a:pathLst>
                <a:path w="2833" h="2833" extrusionOk="0">
                  <a:moveTo>
                    <a:pt x="1416" y="1"/>
                  </a:moveTo>
                  <a:cubicBezTo>
                    <a:pt x="638" y="1"/>
                    <a:pt x="1" y="638"/>
                    <a:pt x="1" y="1416"/>
                  </a:cubicBezTo>
                  <a:cubicBezTo>
                    <a:pt x="1" y="2195"/>
                    <a:pt x="638" y="2832"/>
                    <a:pt x="1416" y="2832"/>
                  </a:cubicBezTo>
                  <a:cubicBezTo>
                    <a:pt x="2195" y="2832"/>
                    <a:pt x="2832" y="2195"/>
                    <a:pt x="2832" y="1416"/>
                  </a:cubicBezTo>
                  <a:cubicBezTo>
                    <a:pt x="2832" y="638"/>
                    <a:pt x="2195" y="1"/>
                    <a:pt x="14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593" name="Google Shape;2593;p40"/>
          <p:cNvSpPr/>
          <p:nvPr/>
        </p:nvSpPr>
        <p:spPr>
          <a:xfrm>
            <a:off x="1493353" y="4121645"/>
            <a:ext cx="121044" cy="122707"/>
          </a:xfrm>
          <a:custGeom>
            <a:avLst/>
            <a:gdLst/>
            <a:ahLst/>
            <a:cxnLst/>
            <a:rect l="l" t="t" r="r" b="b"/>
            <a:pathLst>
              <a:path w="1747" h="1771" extrusionOk="0">
                <a:moveTo>
                  <a:pt x="873" y="1"/>
                </a:moveTo>
                <a:cubicBezTo>
                  <a:pt x="378" y="1"/>
                  <a:pt x="0" y="402"/>
                  <a:pt x="0" y="874"/>
                </a:cubicBezTo>
                <a:cubicBezTo>
                  <a:pt x="0" y="1369"/>
                  <a:pt x="378" y="1770"/>
                  <a:pt x="873" y="1770"/>
                </a:cubicBezTo>
                <a:cubicBezTo>
                  <a:pt x="1369" y="1770"/>
                  <a:pt x="1746" y="1369"/>
                  <a:pt x="1746" y="874"/>
                </a:cubicBezTo>
                <a:cubicBezTo>
                  <a:pt x="1746" y="402"/>
                  <a:pt x="1369" y="1"/>
                  <a:pt x="87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94" name="Google Shape;2594;p40"/>
          <p:cNvSpPr/>
          <p:nvPr/>
        </p:nvSpPr>
        <p:spPr>
          <a:xfrm>
            <a:off x="11053713" y="3386062"/>
            <a:ext cx="65160" cy="65212"/>
          </a:xfrm>
          <a:custGeom>
            <a:avLst/>
            <a:gdLst/>
            <a:ahLst/>
            <a:cxnLst/>
            <a:rect l="l" t="t" r="r" b="b"/>
            <a:pathLst>
              <a:path w="1251" h="1252" extrusionOk="0">
                <a:moveTo>
                  <a:pt x="637" y="1"/>
                </a:moveTo>
                <a:cubicBezTo>
                  <a:pt x="283" y="1"/>
                  <a:pt x="0" y="284"/>
                  <a:pt x="0" y="614"/>
                </a:cubicBezTo>
                <a:cubicBezTo>
                  <a:pt x="0" y="968"/>
                  <a:pt x="283" y="1251"/>
                  <a:pt x="637" y="1251"/>
                </a:cubicBezTo>
                <a:cubicBezTo>
                  <a:pt x="968" y="1251"/>
                  <a:pt x="1251" y="968"/>
                  <a:pt x="1251" y="614"/>
                </a:cubicBezTo>
                <a:cubicBezTo>
                  <a:pt x="1251" y="284"/>
                  <a:pt x="968" y="1"/>
                  <a:pt x="63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95" name="Google Shape;2595;p40"/>
          <p:cNvSpPr/>
          <p:nvPr/>
        </p:nvSpPr>
        <p:spPr>
          <a:xfrm>
            <a:off x="9716754" y="4584680"/>
            <a:ext cx="196289" cy="196289"/>
          </a:xfrm>
          <a:custGeom>
            <a:avLst/>
            <a:gdLst/>
            <a:ahLst/>
            <a:cxnLst/>
            <a:rect l="l" t="t" r="r" b="b"/>
            <a:pathLst>
              <a:path w="2833" h="2833" extrusionOk="0">
                <a:moveTo>
                  <a:pt x="1416" y="1"/>
                </a:moveTo>
                <a:cubicBezTo>
                  <a:pt x="638" y="1"/>
                  <a:pt x="1" y="638"/>
                  <a:pt x="1" y="1416"/>
                </a:cubicBezTo>
                <a:cubicBezTo>
                  <a:pt x="1" y="2195"/>
                  <a:pt x="638" y="2832"/>
                  <a:pt x="1416" y="2832"/>
                </a:cubicBezTo>
                <a:cubicBezTo>
                  <a:pt x="2195" y="2832"/>
                  <a:pt x="2832" y="2195"/>
                  <a:pt x="2832" y="1416"/>
                </a:cubicBezTo>
                <a:cubicBezTo>
                  <a:pt x="2832" y="638"/>
                  <a:pt x="2195" y="1"/>
                  <a:pt x="141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596" name="Google Shape;2596;p40"/>
          <p:cNvGrpSpPr/>
          <p:nvPr/>
        </p:nvGrpSpPr>
        <p:grpSpPr>
          <a:xfrm rot="-558925" flipH="1">
            <a:off x="861153" y="4977694"/>
            <a:ext cx="1446659" cy="1600041"/>
            <a:chOff x="6758394" y="3187198"/>
            <a:chExt cx="1143406" cy="1264636"/>
          </a:xfrm>
        </p:grpSpPr>
        <p:sp>
          <p:nvSpPr>
            <p:cNvPr id="2597" name="Google Shape;2597;p40"/>
            <p:cNvSpPr/>
            <p:nvPr/>
          </p:nvSpPr>
          <p:spPr>
            <a:xfrm>
              <a:off x="6758394" y="3187198"/>
              <a:ext cx="1143406" cy="1131570"/>
            </a:xfrm>
            <a:custGeom>
              <a:avLst/>
              <a:gdLst/>
              <a:ahLst/>
              <a:cxnLst/>
              <a:rect l="l" t="t" r="r" b="b"/>
              <a:pathLst>
                <a:path w="43180" h="42733" extrusionOk="0">
                  <a:moveTo>
                    <a:pt x="7315" y="1"/>
                  </a:moveTo>
                  <a:lnTo>
                    <a:pt x="0" y="41411"/>
                  </a:lnTo>
                  <a:lnTo>
                    <a:pt x="7433" y="42732"/>
                  </a:lnTo>
                  <a:cubicBezTo>
                    <a:pt x="14087" y="28079"/>
                    <a:pt x="27135" y="16518"/>
                    <a:pt x="42330" y="11209"/>
                  </a:cubicBezTo>
                  <a:lnTo>
                    <a:pt x="43180" y="6348"/>
                  </a:lnTo>
                  <a:lnTo>
                    <a:pt x="39239" y="5640"/>
                  </a:lnTo>
                  <a:lnTo>
                    <a:pt x="38909" y="7599"/>
                  </a:lnTo>
                  <a:cubicBezTo>
                    <a:pt x="39967" y="8436"/>
                    <a:pt x="39336" y="10078"/>
                    <a:pt x="38094" y="10078"/>
                  </a:cubicBezTo>
                  <a:cubicBezTo>
                    <a:pt x="38007" y="10078"/>
                    <a:pt x="37916" y="10070"/>
                    <a:pt x="37824" y="10053"/>
                  </a:cubicBezTo>
                  <a:cubicBezTo>
                    <a:pt x="36408" y="9817"/>
                    <a:pt x="36266" y="7811"/>
                    <a:pt x="37658" y="7386"/>
                  </a:cubicBezTo>
                  <a:lnTo>
                    <a:pt x="37989" y="5428"/>
                  </a:lnTo>
                  <a:lnTo>
                    <a:pt x="34803" y="4862"/>
                  </a:lnTo>
                  <a:lnTo>
                    <a:pt x="34449" y="6820"/>
                  </a:lnTo>
                  <a:cubicBezTo>
                    <a:pt x="35514" y="7641"/>
                    <a:pt x="34869" y="9295"/>
                    <a:pt x="33612" y="9295"/>
                  </a:cubicBezTo>
                  <a:cubicBezTo>
                    <a:pt x="33532" y="9295"/>
                    <a:pt x="33449" y="9288"/>
                    <a:pt x="33364" y="9274"/>
                  </a:cubicBezTo>
                  <a:cubicBezTo>
                    <a:pt x="31948" y="9014"/>
                    <a:pt x="31807" y="7032"/>
                    <a:pt x="33199" y="6608"/>
                  </a:cubicBezTo>
                  <a:lnTo>
                    <a:pt x="33553" y="4626"/>
                  </a:lnTo>
                  <a:lnTo>
                    <a:pt x="30344" y="4059"/>
                  </a:lnTo>
                  <a:lnTo>
                    <a:pt x="29990" y="6041"/>
                  </a:lnTo>
                  <a:cubicBezTo>
                    <a:pt x="31070" y="6857"/>
                    <a:pt x="30420" y="8497"/>
                    <a:pt x="29175" y="8497"/>
                  </a:cubicBezTo>
                  <a:cubicBezTo>
                    <a:pt x="29088" y="8497"/>
                    <a:pt x="28998" y="8489"/>
                    <a:pt x="28905" y="8472"/>
                  </a:cubicBezTo>
                  <a:cubicBezTo>
                    <a:pt x="27489" y="8236"/>
                    <a:pt x="27371" y="6254"/>
                    <a:pt x="28739" y="5805"/>
                  </a:cubicBezTo>
                  <a:lnTo>
                    <a:pt x="29093" y="3847"/>
                  </a:lnTo>
                  <a:lnTo>
                    <a:pt x="25884" y="3281"/>
                  </a:lnTo>
                  <a:lnTo>
                    <a:pt x="25530" y="5239"/>
                  </a:lnTo>
                  <a:cubicBezTo>
                    <a:pt x="26612" y="6056"/>
                    <a:pt x="25980" y="7718"/>
                    <a:pt x="24736" y="7718"/>
                  </a:cubicBezTo>
                  <a:cubicBezTo>
                    <a:pt x="24650" y="7718"/>
                    <a:pt x="24561" y="7710"/>
                    <a:pt x="24469" y="7693"/>
                  </a:cubicBezTo>
                  <a:cubicBezTo>
                    <a:pt x="23029" y="7434"/>
                    <a:pt x="22911" y="5452"/>
                    <a:pt x="24280" y="5027"/>
                  </a:cubicBezTo>
                  <a:lnTo>
                    <a:pt x="24634" y="3045"/>
                  </a:lnTo>
                  <a:lnTo>
                    <a:pt x="21425" y="2478"/>
                  </a:lnTo>
                  <a:lnTo>
                    <a:pt x="21095" y="4460"/>
                  </a:lnTo>
                  <a:cubicBezTo>
                    <a:pt x="22159" y="5281"/>
                    <a:pt x="21514" y="6935"/>
                    <a:pt x="20258" y="6935"/>
                  </a:cubicBezTo>
                  <a:cubicBezTo>
                    <a:pt x="20177" y="6935"/>
                    <a:pt x="20094" y="6929"/>
                    <a:pt x="20009" y="6914"/>
                  </a:cubicBezTo>
                  <a:cubicBezTo>
                    <a:pt x="18593" y="6655"/>
                    <a:pt x="18452" y="4673"/>
                    <a:pt x="19844" y="4225"/>
                  </a:cubicBezTo>
                  <a:lnTo>
                    <a:pt x="20174" y="2266"/>
                  </a:lnTo>
                  <a:lnTo>
                    <a:pt x="16989" y="1700"/>
                  </a:lnTo>
                  <a:lnTo>
                    <a:pt x="16611" y="3682"/>
                  </a:lnTo>
                  <a:cubicBezTo>
                    <a:pt x="17670" y="4498"/>
                    <a:pt x="17039" y="6137"/>
                    <a:pt x="15797" y="6137"/>
                  </a:cubicBezTo>
                  <a:cubicBezTo>
                    <a:pt x="15709" y="6137"/>
                    <a:pt x="15619" y="6129"/>
                    <a:pt x="15526" y="6112"/>
                  </a:cubicBezTo>
                  <a:cubicBezTo>
                    <a:pt x="14110" y="5876"/>
                    <a:pt x="13969" y="3894"/>
                    <a:pt x="15361" y="3446"/>
                  </a:cubicBezTo>
                  <a:lnTo>
                    <a:pt x="15715" y="1487"/>
                  </a:lnTo>
                  <a:lnTo>
                    <a:pt x="12506" y="921"/>
                  </a:lnTo>
                  <a:lnTo>
                    <a:pt x="12152" y="2880"/>
                  </a:lnTo>
                  <a:cubicBezTo>
                    <a:pt x="13233" y="3696"/>
                    <a:pt x="12581" y="5358"/>
                    <a:pt x="11334" y="5358"/>
                  </a:cubicBezTo>
                  <a:cubicBezTo>
                    <a:pt x="11248" y="5358"/>
                    <a:pt x="11158" y="5350"/>
                    <a:pt x="11067" y="5334"/>
                  </a:cubicBezTo>
                  <a:cubicBezTo>
                    <a:pt x="9651" y="5074"/>
                    <a:pt x="9533" y="3092"/>
                    <a:pt x="10901" y="2667"/>
                  </a:cubicBezTo>
                  <a:lnTo>
                    <a:pt x="11255" y="685"/>
                  </a:lnTo>
                  <a:lnTo>
                    <a:pt x="73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8" name="Google Shape;2598;p40"/>
            <p:cNvSpPr/>
            <p:nvPr/>
          </p:nvSpPr>
          <p:spPr>
            <a:xfrm>
              <a:off x="6955196" y="3483990"/>
              <a:ext cx="924126" cy="967844"/>
            </a:xfrm>
            <a:custGeom>
              <a:avLst/>
              <a:gdLst/>
              <a:ahLst/>
              <a:cxnLst/>
              <a:rect l="l" t="t" r="r" b="b"/>
              <a:pathLst>
                <a:path w="34899" h="36550" extrusionOk="0">
                  <a:moveTo>
                    <a:pt x="34898" y="1"/>
                  </a:moveTo>
                  <a:lnTo>
                    <a:pt x="34898" y="1"/>
                  </a:lnTo>
                  <a:cubicBezTo>
                    <a:pt x="19703" y="5310"/>
                    <a:pt x="6655" y="16871"/>
                    <a:pt x="1" y="31524"/>
                  </a:cubicBezTo>
                  <a:lnTo>
                    <a:pt x="28433" y="36550"/>
                  </a:lnTo>
                  <a:lnTo>
                    <a:pt x="3489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9" name="Google Shape;2599;p40"/>
            <p:cNvSpPr/>
            <p:nvPr/>
          </p:nvSpPr>
          <p:spPr>
            <a:xfrm>
              <a:off x="6974579" y="3510868"/>
              <a:ext cx="791646" cy="163090"/>
            </a:xfrm>
            <a:custGeom>
              <a:avLst/>
              <a:gdLst/>
              <a:ahLst/>
              <a:cxnLst/>
              <a:rect l="l" t="t" r="r" b="b"/>
              <a:pathLst>
                <a:path w="29896" h="6159" extrusionOk="0">
                  <a:moveTo>
                    <a:pt x="166" y="0"/>
                  </a:moveTo>
                  <a:lnTo>
                    <a:pt x="0" y="897"/>
                  </a:lnTo>
                  <a:lnTo>
                    <a:pt x="29754" y="6159"/>
                  </a:lnTo>
                  <a:lnTo>
                    <a:pt x="29896" y="5239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0" name="Google Shape;2600;p40"/>
            <p:cNvSpPr/>
            <p:nvPr/>
          </p:nvSpPr>
          <p:spPr>
            <a:xfrm>
              <a:off x="6948946" y="3650816"/>
              <a:ext cx="791673" cy="163117"/>
            </a:xfrm>
            <a:custGeom>
              <a:avLst/>
              <a:gdLst/>
              <a:ahLst/>
              <a:cxnLst/>
              <a:rect l="l" t="t" r="r" b="b"/>
              <a:pathLst>
                <a:path w="29897" h="6160" extrusionOk="0">
                  <a:moveTo>
                    <a:pt x="166" y="1"/>
                  </a:moveTo>
                  <a:lnTo>
                    <a:pt x="1" y="897"/>
                  </a:lnTo>
                  <a:lnTo>
                    <a:pt x="29755" y="6159"/>
                  </a:lnTo>
                  <a:lnTo>
                    <a:pt x="29896" y="5262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1" name="Google Shape;2601;p40"/>
            <p:cNvSpPr/>
            <p:nvPr/>
          </p:nvSpPr>
          <p:spPr>
            <a:xfrm>
              <a:off x="6924584" y="3791401"/>
              <a:ext cx="791646" cy="163117"/>
            </a:xfrm>
            <a:custGeom>
              <a:avLst/>
              <a:gdLst/>
              <a:ahLst/>
              <a:cxnLst/>
              <a:rect l="l" t="t" r="r" b="b"/>
              <a:pathLst>
                <a:path w="29896" h="6160" extrusionOk="0">
                  <a:moveTo>
                    <a:pt x="166" y="1"/>
                  </a:moveTo>
                  <a:lnTo>
                    <a:pt x="1" y="921"/>
                  </a:lnTo>
                  <a:lnTo>
                    <a:pt x="29731" y="6159"/>
                  </a:lnTo>
                  <a:lnTo>
                    <a:pt x="29896" y="5262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2" name="Google Shape;2602;p40"/>
            <p:cNvSpPr/>
            <p:nvPr/>
          </p:nvSpPr>
          <p:spPr>
            <a:xfrm>
              <a:off x="6899587" y="3931985"/>
              <a:ext cx="791673" cy="163090"/>
            </a:xfrm>
            <a:custGeom>
              <a:avLst/>
              <a:gdLst/>
              <a:ahLst/>
              <a:cxnLst/>
              <a:rect l="l" t="t" r="r" b="b"/>
              <a:pathLst>
                <a:path w="29897" h="6159" extrusionOk="0">
                  <a:moveTo>
                    <a:pt x="166" y="1"/>
                  </a:moveTo>
                  <a:lnTo>
                    <a:pt x="1" y="921"/>
                  </a:lnTo>
                  <a:lnTo>
                    <a:pt x="29755" y="6159"/>
                  </a:lnTo>
                  <a:lnTo>
                    <a:pt x="29896" y="5262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3" name="Google Shape;2603;p40"/>
            <p:cNvSpPr/>
            <p:nvPr/>
          </p:nvSpPr>
          <p:spPr>
            <a:xfrm>
              <a:off x="6874616" y="4073205"/>
              <a:ext cx="792255" cy="162455"/>
            </a:xfrm>
            <a:custGeom>
              <a:avLst/>
              <a:gdLst/>
              <a:ahLst/>
              <a:cxnLst/>
              <a:rect l="l" t="t" r="r" b="b"/>
              <a:pathLst>
                <a:path w="29919" h="6135" extrusionOk="0">
                  <a:moveTo>
                    <a:pt x="165" y="0"/>
                  </a:moveTo>
                  <a:lnTo>
                    <a:pt x="0" y="897"/>
                  </a:lnTo>
                  <a:lnTo>
                    <a:pt x="29754" y="6135"/>
                  </a:lnTo>
                  <a:lnTo>
                    <a:pt x="29919" y="5238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604" name="Google Shape;2604;p40"/>
          <p:cNvGrpSpPr/>
          <p:nvPr/>
        </p:nvGrpSpPr>
        <p:grpSpPr>
          <a:xfrm rot="1200163" flipH="1">
            <a:off x="1354930" y="5778282"/>
            <a:ext cx="1126540" cy="1393268"/>
            <a:chOff x="5959271" y="3613664"/>
            <a:chExt cx="890364" cy="1101173"/>
          </a:xfrm>
        </p:grpSpPr>
        <p:sp>
          <p:nvSpPr>
            <p:cNvPr id="2605" name="Google Shape;2605;p40"/>
            <p:cNvSpPr/>
            <p:nvPr/>
          </p:nvSpPr>
          <p:spPr>
            <a:xfrm>
              <a:off x="6201062" y="3613664"/>
              <a:ext cx="192457" cy="184645"/>
            </a:xfrm>
            <a:custGeom>
              <a:avLst/>
              <a:gdLst/>
              <a:ahLst/>
              <a:cxnLst/>
              <a:rect l="l" t="t" r="r" b="b"/>
              <a:pathLst>
                <a:path w="7268" h="6973" extrusionOk="0">
                  <a:moveTo>
                    <a:pt x="3272" y="1"/>
                  </a:moveTo>
                  <a:cubicBezTo>
                    <a:pt x="3181" y="1"/>
                    <a:pt x="3089" y="4"/>
                    <a:pt x="2997" y="12"/>
                  </a:cubicBezTo>
                  <a:lnTo>
                    <a:pt x="2973" y="12"/>
                  </a:lnTo>
                  <a:cubicBezTo>
                    <a:pt x="1817" y="271"/>
                    <a:pt x="873" y="1121"/>
                    <a:pt x="449" y="2230"/>
                  </a:cubicBezTo>
                  <a:cubicBezTo>
                    <a:pt x="48" y="3315"/>
                    <a:pt x="0" y="4495"/>
                    <a:pt x="284" y="5627"/>
                  </a:cubicBezTo>
                  <a:cubicBezTo>
                    <a:pt x="378" y="5981"/>
                    <a:pt x="472" y="6359"/>
                    <a:pt x="614" y="6713"/>
                  </a:cubicBezTo>
                  <a:lnTo>
                    <a:pt x="708" y="6972"/>
                  </a:lnTo>
                  <a:lnTo>
                    <a:pt x="968" y="6878"/>
                  </a:lnTo>
                  <a:cubicBezTo>
                    <a:pt x="1227" y="6760"/>
                    <a:pt x="1511" y="6665"/>
                    <a:pt x="1770" y="6571"/>
                  </a:cubicBezTo>
                  <a:lnTo>
                    <a:pt x="2006" y="6500"/>
                  </a:lnTo>
                  <a:lnTo>
                    <a:pt x="2360" y="6382"/>
                  </a:lnTo>
                  <a:lnTo>
                    <a:pt x="2266" y="6123"/>
                  </a:lnTo>
                  <a:cubicBezTo>
                    <a:pt x="2148" y="5792"/>
                    <a:pt x="2053" y="5462"/>
                    <a:pt x="1959" y="5108"/>
                  </a:cubicBezTo>
                  <a:cubicBezTo>
                    <a:pt x="1794" y="4377"/>
                    <a:pt x="1794" y="3622"/>
                    <a:pt x="2006" y="2914"/>
                  </a:cubicBezTo>
                  <a:cubicBezTo>
                    <a:pt x="2099" y="2076"/>
                    <a:pt x="2776" y="1613"/>
                    <a:pt x="3455" y="1613"/>
                  </a:cubicBezTo>
                  <a:cubicBezTo>
                    <a:pt x="3982" y="1613"/>
                    <a:pt x="4509" y="1892"/>
                    <a:pt x="4767" y="2489"/>
                  </a:cubicBezTo>
                  <a:cubicBezTo>
                    <a:pt x="5191" y="3103"/>
                    <a:pt x="5427" y="3834"/>
                    <a:pt x="5475" y="4565"/>
                  </a:cubicBezTo>
                  <a:cubicBezTo>
                    <a:pt x="5498" y="4919"/>
                    <a:pt x="5498" y="5273"/>
                    <a:pt x="5498" y="5627"/>
                  </a:cubicBezTo>
                  <a:lnTo>
                    <a:pt x="5498" y="5934"/>
                  </a:lnTo>
                  <a:lnTo>
                    <a:pt x="6088" y="5934"/>
                  </a:lnTo>
                  <a:cubicBezTo>
                    <a:pt x="6395" y="5934"/>
                    <a:pt x="6654" y="5958"/>
                    <a:pt x="6961" y="5981"/>
                  </a:cubicBezTo>
                  <a:lnTo>
                    <a:pt x="7244" y="6005"/>
                  </a:lnTo>
                  <a:lnTo>
                    <a:pt x="7244" y="5698"/>
                  </a:lnTo>
                  <a:cubicBezTo>
                    <a:pt x="7268" y="5321"/>
                    <a:pt x="7268" y="4943"/>
                    <a:pt x="7221" y="4565"/>
                  </a:cubicBezTo>
                  <a:cubicBezTo>
                    <a:pt x="7173" y="3409"/>
                    <a:pt x="6772" y="2300"/>
                    <a:pt x="6064" y="1380"/>
                  </a:cubicBezTo>
                  <a:cubicBezTo>
                    <a:pt x="5390" y="510"/>
                    <a:pt x="4354" y="1"/>
                    <a:pt x="32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6" name="Google Shape;2606;p40"/>
            <p:cNvSpPr/>
            <p:nvPr/>
          </p:nvSpPr>
          <p:spPr>
            <a:xfrm>
              <a:off x="6457869" y="3708411"/>
              <a:ext cx="169949" cy="134254"/>
            </a:xfrm>
            <a:custGeom>
              <a:avLst/>
              <a:gdLst/>
              <a:ahLst/>
              <a:cxnLst/>
              <a:rect l="l" t="t" r="r" b="b"/>
              <a:pathLst>
                <a:path w="6418" h="5070" extrusionOk="0">
                  <a:moveTo>
                    <a:pt x="2549" y="1"/>
                  </a:moveTo>
                  <a:cubicBezTo>
                    <a:pt x="2035" y="1"/>
                    <a:pt x="1528" y="70"/>
                    <a:pt x="1062" y="303"/>
                  </a:cubicBezTo>
                  <a:cubicBezTo>
                    <a:pt x="401" y="681"/>
                    <a:pt x="0" y="1412"/>
                    <a:pt x="47" y="2191"/>
                  </a:cubicBezTo>
                  <a:cubicBezTo>
                    <a:pt x="2312" y="2663"/>
                    <a:pt x="4483" y="3536"/>
                    <a:pt x="6253" y="5069"/>
                  </a:cubicBezTo>
                  <a:cubicBezTo>
                    <a:pt x="6324" y="3819"/>
                    <a:pt x="6418" y="1672"/>
                    <a:pt x="5828" y="1011"/>
                  </a:cubicBezTo>
                  <a:cubicBezTo>
                    <a:pt x="5238" y="350"/>
                    <a:pt x="4271" y="138"/>
                    <a:pt x="3351" y="44"/>
                  </a:cubicBezTo>
                  <a:cubicBezTo>
                    <a:pt x="3085" y="19"/>
                    <a:pt x="2816" y="1"/>
                    <a:pt x="254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7" name="Google Shape;2607;p40"/>
            <p:cNvSpPr/>
            <p:nvPr/>
          </p:nvSpPr>
          <p:spPr>
            <a:xfrm>
              <a:off x="5989246" y="3771885"/>
              <a:ext cx="164970" cy="162614"/>
            </a:xfrm>
            <a:custGeom>
              <a:avLst/>
              <a:gdLst/>
              <a:ahLst/>
              <a:cxnLst/>
              <a:rect l="l" t="t" r="r" b="b"/>
              <a:pathLst>
                <a:path w="6230" h="6141" extrusionOk="0">
                  <a:moveTo>
                    <a:pt x="4312" y="1"/>
                  </a:moveTo>
                  <a:cubicBezTo>
                    <a:pt x="3680" y="1"/>
                    <a:pt x="3039" y="223"/>
                    <a:pt x="2431" y="478"/>
                  </a:cubicBezTo>
                  <a:cubicBezTo>
                    <a:pt x="1605" y="832"/>
                    <a:pt x="732" y="1328"/>
                    <a:pt x="378" y="2130"/>
                  </a:cubicBezTo>
                  <a:cubicBezTo>
                    <a:pt x="1" y="2956"/>
                    <a:pt x="732" y="4961"/>
                    <a:pt x="1157" y="6141"/>
                  </a:cubicBezTo>
                  <a:cubicBezTo>
                    <a:pt x="2407" y="4135"/>
                    <a:pt x="4201" y="2672"/>
                    <a:pt x="6230" y="1540"/>
                  </a:cubicBezTo>
                  <a:cubicBezTo>
                    <a:pt x="6041" y="785"/>
                    <a:pt x="5451" y="219"/>
                    <a:pt x="4696" y="30"/>
                  </a:cubicBezTo>
                  <a:cubicBezTo>
                    <a:pt x="4569" y="10"/>
                    <a:pt x="4441" y="1"/>
                    <a:pt x="43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8" name="Google Shape;2608;p40"/>
            <p:cNvSpPr/>
            <p:nvPr/>
          </p:nvSpPr>
          <p:spPr>
            <a:xfrm>
              <a:off x="5959271" y="3755175"/>
              <a:ext cx="890364" cy="959662"/>
            </a:xfrm>
            <a:custGeom>
              <a:avLst/>
              <a:gdLst/>
              <a:ahLst/>
              <a:cxnLst/>
              <a:rect l="l" t="t" r="r" b="b"/>
              <a:pathLst>
                <a:path w="33624" h="36241" extrusionOk="0">
                  <a:moveTo>
                    <a:pt x="17250" y="5383"/>
                  </a:moveTo>
                  <a:cubicBezTo>
                    <a:pt x="17942" y="5383"/>
                    <a:pt x="18634" y="5413"/>
                    <a:pt x="19325" y="5474"/>
                  </a:cubicBezTo>
                  <a:cubicBezTo>
                    <a:pt x="20386" y="5569"/>
                    <a:pt x="21495" y="5852"/>
                    <a:pt x="22180" y="6654"/>
                  </a:cubicBezTo>
                  <a:cubicBezTo>
                    <a:pt x="22581" y="7197"/>
                    <a:pt x="22864" y="7834"/>
                    <a:pt x="23029" y="8494"/>
                  </a:cubicBezTo>
                  <a:cubicBezTo>
                    <a:pt x="23407" y="9674"/>
                    <a:pt x="23784" y="11066"/>
                    <a:pt x="23100" y="12105"/>
                  </a:cubicBezTo>
                  <a:cubicBezTo>
                    <a:pt x="22416" y="13214"/>
                    <a:pt x="20929" y="13473"/>
                    <a:pt x="19631" y="13591"/>
                  </a:cubicBezTo>
                  <a:lnTo>
                    <a:pt x="10547" y="14960"/>
                  </a:lnTo>
                  <a:cubicBezTo>
                    <a:pt x="9957" y="15101"/>
                    <a:pt x="9367" y="15172"/>
                    <a:pt x="8754" y="15196"/>
                  </a:cubicBezTo>
                  <a:cubicBezTo>
                    <a:pt x="8689" y="15200"/>
                    <a:pt x="8625" y="15202"/>
                    <a:pt x="8560" y="15202"/>
                  </a:cubicBezTo>
                  <a:cubicBezTo>
                    <a:pt x="7918" y="15202"/>
                    <a:pt x="7289" y="14989"/>
                    <a:pt x="6796" y="14582"/>
                  </a:cubicBezTo>
                  <a:cubicBezTo>
                    <a:pt x="5852" y="13780"/>
                    <a:pt x="5781" y="12340"/>
                    <a:pt x="5805" y="11114"/>
                  </a:cubicBezTo>
                  <a:cubicBezTo>
                    <a:pt x="5757" y="10429"/>
                    <a:pt x="5852" y="9745"/>
                    <a:pt x="6064" y="9108"/>
                  </a:cubicBezTo>
                  <a:cubicBezTo>
                    <a:pt x="6465" y="8164"/>
                    <a:pt x="7362" y="7551"/>
                    <a:pt x="8306" y="7173"/>
                  </a:cubicBezTo>
                  <a:cubicBezTo>
                    <a:pt x="8376" y="7150"/>
                    <a:pt x="8447" y="7126"/>
                    <a:pt x="8542" y="7079"/>
                  </a:cubicBezTo>
                  <a:cubicBezTo>
                    <a:pt x="8707" y="7008"/>
                    <a:pt x="9155" y="6819"/>
                    <a:pt x="9792" y="6583"/>
                  </a:cubicBezTo>
                  <a:cubicBezTo>
                    <a:pt x="12200" y="5787"/>
                    <a:pt x="14723" y="5383"/>
                    <a:pt x="17250" y="5383"/>
                  </a:cubicBezTo>
                  <a:close/>
                  <a:moveTo>
                    <a:pt x="15172" y="0"/>
                  </a:moveTo>
                  <a:cubicBezTo>
                    <a:pt x="14983" y="0"/>
                    <a:pt x="14771" y="0"/>
                    <a:pt x="14582" y="24"/>
                  </a:cubicBezTo>
                  <a:lnTo>
                    <a:pt x="11326" y="519"/>
                  </a:lnTo>
                  <a:cubicBezTo>
                    <a:pt x="11113" y="543"/>
                    <a:pt x="10925" y="590"/>
                    <a:pt x="10736" y="661"/>
                  </a:cubicBezTo>
                  <a:cubicBezTo>
                    <a:pt x="10476" y="755"/>
                    <a:pt x="10193" y="873"/>
                    <a:pt x="9934" y="968"/>
                  </a:cubicBezTo>
                  <a:cubicBezTo>
                    <a:pt x="9037" y="1298"/>
                    <a:pt x="8188" y="1699"/>
                    <a:pt x="7362" y="2171"/>
                  </a:cubicBezTo>
                  <a:cubicBezTo>
                    <a:pt x="5309" y="3280"/>
                    <a:pt x="3516" y="4766"/>
                    <a:pt x="2265" y="6748"/>
                  </a:cubicBezTo>
                  <a:lnTo>
                    <a:pt x="2194" y="6866"/>
                  </a:lnTo>
                  <a:cubicBezTo>
                    <a:pt x="236" y="10075"/>
                    <a:pt x="0" y="14110"/>
                    <a:pt x="118" y="17933"/>
                  </a:cubicBezTo>
                  <a:cubicBezTo>
                    <a:pt x="307" y="23265"/>
                    <a:pt x="1085" y="28550"/>
                    <a:pt x="1982" y="33836"/>
                  </a:cubicBezTo>
                  <a:cubicBezTo>
                    <a:pt x="2178" y="35229"/>
                    <a:pt x="3378" y="36241"/>
                    <a:pt x="4749" y="36241"/>
                  </a:cubicBezTo>
                  <a:cubicBezTo>
                    <a:pt x="4864" y="36241"/>
                    <a:pt x="4980" y="36234"/>
                    <a:pt x="5097" y="36219"/>
                  </a:cubicBezTo>
                  <a:lnTo>
                    <a:pt x="10901" y="35346"/>
                  </a:lnTo>
                  <a:lnTo>
                    <a:pt x="31099" y="32279"/>
                  </a:lnTo>
                  <a:cubicBezTo>
                    <a:pt x="32609" y="32019"/>
                    <a:pt x="33623" y="30580"/>
                    <a:pt x="33387" y="29070"/>
                  </a:cubicBezTo>
                  <a:cubicBezTo>
                    <a:pt x="32680" y="23784"/>
                    <a:pt x="31854" y="18499"/>
                    <a:pt x="30462" y="13355"/>
                  </a:cubicBezTo>
                  <a:cubicBezTo>
                    <a:pt x="29447" y="9651"/>
                    <a:pt x="28008" y="5875"/>
                    <a:pt x="25200" y="3398"/>
                  </a:cubicBezTo>
                  <a:lnTo>
                    <a:pt x="25082" y="3303"/>
                  </a:lnTo>
                  <a:cubicBezTo>
                    <a:pt x="23312" y="1770"/>
                    <a:pt x="21141" y="897"/>
                    <a:pt x="18876" y="425"/>
                  </a:cubicBezTo>
                  <a:cubicBezTo>
                    <a:pt x="17932" y="236"/>
                    <a:pt x="17012" y="118"/>
                    <a:pt x="16068" y="47"/>
                  </a:cubicBezTo>
                  <a:cubicBezTo>
                    <a:pt x="15762" y="24"/>
                    <a:pt x="15479" y="0"/>
                    <a:pt x="151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9" name="Google Shape;2609;p40"/>
            <p:cNvSpPr/>
            <p:nvPr/>
          </p:nvSpPr>
          <p:spPr>
            <a:xfrm>
              <a:off x="5996740" y="3784992"/>
              <a:ext cx="720441" cy="393360"/>
            </a:xfrm>
            <a:custGeom>
              <a:avLst/>
              <a:gdLst/>
              <a:ahLst/>
              <a:cxnLst/>
              <a:rect l="l" t="t" r="r" b="b"/>
              <a:pathLst>
                <a:path w="27207" h="14855" extrusionOk="0">
                  <a:moveTo>
                    <a:pt x="13943" y="1"/>
                  </a:moveTo>
                  <a:cubicBezTo>
                    <a:pt x="11983" y="1"/>
                    <a:pt x="10044" y="386"/>
                    <a:pt x="8236" y="1139"/>
                  </a:cubicBezTo>
                  <a:cubicBezTo>
                    <a:pt x="5782" y="2154"/>
                    <a:pt x="3682" y="3853"/>
                    <a:pt x="2172" y="6000"/>
                  </a:cubicBezTo>
                  <a:cubicBezTo>
                    <a:pt x="614" y="8265"/>
                    <a:pt x="48" y="11073"/>
                    <a:pt x="1" y="13786"/>
                  </a:cubicBezTo>
                  <a:lnTo>
                    <a:pt x="1" y="14754"/>
                  </a:lnTo>
                  <a:lnTo>
                    <a:pt x="1" y="14777"/>
                  </a:lnTo>
                  <a:cubicBezTo>
                    <a:pt x="1" y="14816"/>
                    <a:pt x="32" y="14854"/>
                    <a:pt x="69" y="14854"/>
                  </a:cubicBezTo>
                  <a:cubicBezTo>
                    <a:pt x="78" y="14854"/>
                    <a:pt x="87" y="14852"/>
                    <a:pt x="95" y="14848"/>
                  </a:cubicBezTo>
                  <a:cubicBezTo>
                    <a:pt x="108" y="14852"/>
                    <a:pt x="120" y="14854"/>
                    <a:pt x="130" y="14854"/>
                  </a:cubicBezTo>
                  <a:cubicBezTo>
                    <a:pt x="181" y="14854"/>
                    <a:pt x="213" y="14812"/>
                    <a:pt x="213" y="14754"/>
                  </a:cubicBezTo>
                  <a:cubicBezTo>
                    <a:pt x="237" y="12158"/>
                    <a:pt x="638" y="9445"/>
                    <a:pt x="1912" y="7156"/>
                  </a:cubicBezTo>
                  <a:cubicBezTo>
                    <a:pt x="2549" y="6047"/>
                    <a:pt x="3351" y="5056"/>
                    <a:pt x="4295" y="4207"/>
                  </a:cubicBezTo>
                  <a:cubicBezTo>
                    <a:pt x="5215" y="3357"/>
                    <a:pt x="6254" y="2626"/>
                    <a:pt x="7386" y="2036"/>
                  </a:cubicBezTo>
                  <a:cubicBezTo>
                    <a:pt x="9442" y="1008"/>
                    <a:pt x="11704" y="479"/>
                    <a:pt x="13996" y="479"/>
                  </a:cubicBezTo>
                  <a:cubicBezTo>
                    <a:pt x="14388" y="479"/>
                    <a:pt x="14780" y="495"/>
                    <a:pt x="15173" y="526"/>
                  </a:cubicBezTo>
                  <a:cubicBezTo>
                    <a:pt x="17792" y="738"/>
                    <a:pt x="20316" y="1706"/>
                    <a:pt x="22393" y="3310"/>
                  </a:cubicBezTo>
                  <a:cubicBezTo>
                    <a:pt x="24469" y="4962"/>
                    <a:pt x="25814" y="7345"/>
                    <a:pt x="26687" y="9799"/>
                  </a:cubicBezTo>
                  <a:cubicBezTo>
                    <a:pt x="26805" y="10082"/>
                    <a:pt x="26899" y="10389"/>
                    <a:pt x="26994" y="10695"/>
                  </a:cubicBezTo>
                  <a:cubicBezTo>
                    <a:pt x="27003" y="10739"/>
                    <a:pt x="27034" y="10757"/>
                    <a:pt x="27070" y="10757"/>
                  </a:cubicBezTo>
                  <a:cubicBezTo>
                    <a:pt x="27129" y="10757"/>
                    <a:pt x="27197" y="10707"/>
                    <a:pt x="27183" y="10648"/>
                  </a:cubicBezTo>
                  <a:lnTo>
                    <a:pt x="27206" y="10625"/>
                  </a:lnTo>
                  <a:cubicBezTo>
                    <a:pt x="26451" y="8006"/>
                    <a:pt x="25248" y="5434"/>
                    <a:pt x="23266" y="3546"/>
                  </a:cubicBezTo>
                  <a:cubicBezTo>
                    <a:pt x="21331" y="1776"/>
                    <a:pt x="18924" y="620"/>
                    <a:pt x="16352" y="195"/>
                  </a:cubicBezTo>
                  <a:cubicBezTo>
                    <a:pt x="15551" y="65"/>
                    <a:pt x="14745" y="1"/>
                    <a:pt x="13943" y="1"/>
                  </a:cubicBezTo>
                  <a:close/>
                </a:path>
              </a:pathLst>
            </a:custGeom>
            <a:solidFill>
              <a:srgbClr val="D1C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0" name="Google Shape;2610;p40"/>
            <p:cNvSpPr/>
            <p:nvPr/>
          </p:nvSpPr>
          <p:spPr>
            <a:xfrm>
              <a:off x="6704665" y="4070451"/>
              <a:ext cx="43136" cy="68371"/>
            </a:xfrm>
            <a:custGeom>
              <a:avLst/>
              <a:gdLst/>
              <a:ahLst/>
              <a:cxnLst/>
              <a:rect l="l" t="t" r="r" b="b"/>
              <a:pathLst>
                <a:path w="1629" h="2582" extrusionOk="0">
                  <a:moveTo>
                    <a:pt x="661" y="505"/>
                  </a:moveTo>
                  <a:cubicBezTo>
                    <a:pt x="684" y="505"/>
                    <a:pt x="708" y="529"/>
                    <a:pt x="732" y="552"/>
                  </a:cubicBezTo>
                  <a:lnTo>
                    <a:pt x="755" y="812"/>
                  </a:lnTo>
                  <a:cubicBezTo>
                    <a:pt x="755" y="836"/>
                    <a:pt x="755" y="859"/>
                    <a:pt x="708" y="883"/>
                  </a:cubicBezTo>
                  <a:lnTo>
                    <a:pt x="449" y="906"/>
                  </a:lnTo>
                  <a:cubicBezTo>
                    <a:pt x="425" y="906"/>
                    <a:pt x="401" y="906"/>
                    <a:pt x="401" y="859"/>
                  </a:cubicBezTo>
                  <a:lnTo>
                    <a:pt x="354" y="600"/>
                  </a:lnTo>
                  <a:cubicBezTo>
                    <a:pt x="354" y="576"/>
                    <a:pt x="378" y="552"/>
                    <a:pt x="401" y="552"/>
                  </a:cubicBezTo>
                  <a:lnTo>
                    <a:pt x="661" y="505"/>
                  </a:lnTo>
                  <a:close/>
                  <a:moveTo>
                    <a:pt x="675" y="1"/>
                  </a:moveTo>
                  <a:cubicBezTo>
                    <a:pt x="663" y="1"/>
                    <a:pt x="650" y="3"/>
                    <a:pt x="637" y="10"/>
                  </a:cubicBezTo>
                  <a:lnTo>
                    <a:pt x="260" y="57"/>
                  </a:lnTo>
                  <a:cubicBezTo>
                    <a:pt x="213" y="57"/>
                    <a:pt x="189" y="104"/>
                    <a:pt x="189" y="151"/>
                  </a:cubicBezTo>
                  <a:lnTo>
                    <a:pt x="0" y="2464"/>
                  </a:lnTo>
                  <a:cubicBezTo>
                    <a:pt x="0" y="2534"/>
                    <a:pt x="47" y="2582"/>
                    <a:pt x="118" y="2582"/>
                  </a:cubicBezTo>
                  <a:lnTo>
                    <a:pt x="802" y="2464"/>
                  </a:lnTo>
                  <a:lnTo>
                    <a:pt x="850" y="2464"/>
                  </a:lnTo>
                  <a:lnTo>
                    <a:pt x="1534" y="2369"/>
                  </a:lnTo>
                  <a:cubicBezTo>
                    <a:pt x="1581" y="2369"/>
                    <a:pt x="1628" y="2299"/>
                    <a:pt x="1605" y="2228"/>
                  </a:cubicBezTo>
                  <a:lnTo>
                    <a:pt x="755" y="57"/>
                  </a:lnTo>
                  <a:cubicBezTo>
                    <a:pt x="738" y="22"/>
                    <a:pt x="708" y="1"/>
                    <a:pt x="675" y="1"/>
                  </a:cubicBezTo>
                  <a:close/>
                </a:path>
              </a:pathLst>
            </a:custGeom>
            <a:solidFill>
              <a:srgbClr val="D1C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1" name="Google Shape;2611;p40"/>
            <p:cNvSpPr/>
            <p:nvPr/>
          </p:nvSpPr>
          <p:spPr>
            <a:xfrm>
              <a:off x="6111718" y="3902009"/>
              <a:ext cx="234957" cy="254314"/>
            </a:xfrm>
            <a:custGeom>
              <a:avLst/>
              <a:gdLst/>
              <a:ahLst/>
              <a:cxnLst/>
              <a:rect l="l" t="t" r="r" b="b"/>
              <a:pathLst>
                <a:path w="8873" h="9604" extrusionOk="0">
                  <a:moveTo>
                    <a:pt x="8872" y="0"/>
                  </a:moveTo>
                  <a:lnTo>
                    <a:pt x="8872" y="0"/>
                  </a:lnTo>
                  <a:cubicBezTo>
                    <a:pt x="5050" y="401"/>
                    <a:pt x="2690" y="1581"/>
                    <a:pt x="2690" y="1581"/>
                  </a:cubicBezTo>
                  <a:cubicBezTo>
                    <a:pt x="1699" y="1958"/>
                    <a:pt x="732" y="2596"/>
                    <a:pt x="331" y="3563"/>
                  </a:cubicBezTo>
                  <a:cubicBezTo>
                    <a:pt x="95" y="4200"/>
                    <a:pt x="0" y="4884"/>
                    <a:pt x="48" y="5569"/>
                  </a:cubicBezTo>
                  <a:cubicBezTo>
                    <a:pt x="48" y="6819"/>
                    <a:pt x="95" y="8211"/>
                    <a:pt x="1039" y="9037"/>
                  </a:cubicBezTo>
                  <a:cubicBezTo>
                    <a:pt x="1392" y="9344"/>
                    <a:pt x="1841" y="9533"/>
                    <a:pt x="2313" y="9603"/>
                  </a:cubicBezTo>
                  <a:cubicBezTo>
                    <a:pt x="2124" y="7763"/>
                    <a:pt x="2218" y="5922"/>
                    <a:pt x="3091" y="4318"/>
                  </a:cubicBezTo>
                  <a:cubicBezTo>
                    <a:pt x="4247" y="2147"/>
                    <a:pt x="6560" y="944"/>
                    <a:pt x="8872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2" name="Google Shape;2612;p40"/>
            <p:cNvSpPr/>
            <p:nvPr/>
          </p:nvSpPr>
          <p:spPr>
            <a:xfrm>
              <a:off x="6167326" y="3898275"/>
              <a:ext cx="421138" cy="258842"/>
            </a:xfrm>
            <a:custGeom>
              <a:avLst/>
              <a:gdLst/>
              <a:ahLst/>
              <a:cxnLst/>
              <a:rect l="l" t="t" r="r" b="b"/>
              <a:pathLst>
                <a:path w="15904" h="9775" extrusionOk="0">
                  <a:moveTo>
                    <a:pt x="9422" y="1"/>
                  </a:moveTo>
                  <a:cubicBezTo>
                    <a:pt x="8560" y="1"/>
                    <a:pt x="7698" y="49"/>
                    <a:pt x="6843" y="141"/>
                  </a:cubicBezTo>
                  <a:lnTo>
                    <a:pt x="6772" y="141"/>
                  </a:lnTo>
                  <a:cubicBezTo>
                    <a:pt x="4460" y="1061"/>
                    <a:pt x="2147" y="2288"/>
                    <a:pt x="968" y="4459"/>
                  </a:cubicBezTo>
                  <a:cubicBezTo>
                    <a:pt x="95" y="6040"/>
                    <a:pt x="0" y="7880"/>
                    <a:pt x="189" y="9744"/>
                  </a:cubicBezTo>
                  <a:cubicBezTo>
                    <a:pt x="423" y="9764"/>
                    <a:pt x="660" y="9775"/>
                    <a:pt x="897" y="9775"/>
                  </a:cubicBezTo>
                  <a:cubicBezTo>
                    <a:pt x="1495" y="9775"/>
                    <a:pt x="2099" y="9708"/>
                    <a:pt x="2690" y="9556"/>
                  </a:cubicBezTo>
                  <a:lnTo>
                    <a:pt x="11774" y="8187"/>
                  </a:lnTo>
                  <a:lnTo>
                    <a:pt x="11963" y="8163"/>
                  </a:lnTo>
                  <a:cubicBezTo>
                    <a:pt x="13214" y="8022"/>
                    <a:pt x="14582" y="7762"/>
                    <a:pt x="15243" y="6701"/>
                  </a:cubicBezTo>
                  <a:cubicBezTo>
                    <a:pt x="15903" y="5662"/>
                    <a:pt x="15550" y="4270"/>
                    <a:pt x="15172" y="3090"/>
                  </a:cubicBezTo>
                  <a:cubicBezTo>
                    <a:pt x="15007" y="2430"/>
                    <a:pt x="14724" y="1816"/>
                    <a:pt x="14323" y="1274"/>
                  </a:cubicBezTo>
                  <a:cubicBezTo>
                    <a:pt x="13638" y="448"/>
                    <a:pt x="12529" y="165"/>
                    <a:pt x="11468" y="94"/>
                  </a:cubicBezTo>
                  <a:cubicBezTo>
                    <a:pt x="10789" y="31"/>
                    <a:pt x="10105" y="1"/>
                    <a:pt x="9422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3" name="Google Shape;2613;p40"/>
            <p:cNvSpPr/>
            <p:nvPr/>
          </p:nvSpPr>
          <p:spPr>
            <a:xfrm>
              <a:off x="6102953" y="4213789"/>
              <a:ext cx="228708" cy="403635"/>
            </a:xfrm>
            <a:custGeom>
              <a:avLst/>
              <a:gdLst/>
              <a:ahLst/>
              <a:cxnLst/>
              <a:rect l="l" t="t" r="r" b="b"/>
              <a:pathLst>
                <a:path w="8637" h="15243" extrusionOk="0">
                  <a:moveTo>
                    <a:pt x="8637" y="0"/>
                  </a:moveTo>
                  <a:cubicBezTo>
                    <a:pt x="5664" y="496"/>
                    <a:pt x="3635" y="944"/>
                    <a:pt x="3635" y="944"/>
                  </a:cubicBezTo>
                  <a:cubicBezTo>
                    <a:pt x="2620" y="1085"/>
                    <a:pt x="1723" y="1699"/>
                    <a:pt x="1181" y="2572"/>
                  </a:cubicBezTo>
                  <a:cubicBezTo>
                    <a:pt x="591" y="3492"/>
                    <a:pt x="379" y="4601"/>
                    <a:pt x="261" y="5663"/>
                  </a:cubicBezTo>
                  <a:cubicBezTo>
                    <a:pt x="1" y="7834"/>
                    <a:pt x="25" y="10028"/>
                    <a:pt x="379" y="12152"/>
                  </a:cubicBezTo>
                  <a:lnTo>
                    <a:pt x="379" y="12222"/>
                  </a:lnTo>
                  <a:cubicBezTo>
                    <a:pt x="638" y="13709"/>
                    <a:pt x="1747" y="14865"/>
                    <a:pt x="3210" y="15172"/>
                  </a:cubicBezTo>
                  <a:cubicBezTo>
                    <a:pt x="3328" y="15195"/>
                    <a:pt x="3422" y="15219"/>
                    <a:pt x="3540" y="15243"/>
                  </a:cubicBezTo>
                  <a:cubicBezTo>
                    <a:pt x="3304" y="14393"/>
                    <a:pt x="3163" y="13520"/>
                    <a:pt x="3068" y="12671"/>
                  </a:cubicBezTo>
                  <a:cubicBezTo>
                    <a:pt x="2714" y="9745"/>
                    <a:pt x="2998" y="6678"/>
                    <a:pt x="4390" y="4082"/>
                  </a:cubicBezTo>
                  <a:cubicBezTo>
                    <a:pt x="5357" y="2312"/>
                    <a:pt x="6844" y="873"/>
                    <a:pt x="8637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4" name="Google Shape;2614;p40"/>
            <p:cNvSpPr/>
            <p:nvPr/>
          </p:nvSpPr>
          <p:spPr>
            <a:xfrm>
              <a:off x="6174820" y="4186249"/>
              <a:ext cx="543608" cy="431412"/>
            </a:xfrm>
            <a:custGeom>
              <a:avLst/>
              <a:gdLst/>
              <a:ahLst/>
              <a:cxnLst/>
              <a:rect l="l" t="t" r="r" b="b"/>
              <a:pathLst>
                <a:path w="20529" h="16292" extrusionOk="0">
                  <a:moveTo>
                    <a:pt x="14303" y="1"/>
                  </a:moveTo>
                  <a:cubicBezTo>
                    <a:pt x="14161" y="1"/>
                    <a:pt x="14018" y="9"/>
                    <a:pt x="13874" y="25"/>
                  </a:cubicBezTo>
                  <a:cubicBezTo>
                    <a:pt x="13332" y="73"/>
                    <a:pt x="12813" y="120"/>
                    <a:pt x="12270" y="167"/>
                  </a:cubicBezTo>
                  <a:cubicBezTo>
                    <a:pt x="9958" y="427"/>
                    <a:pt x="7763" y="733"/>
                    <a:pt x="5946" y="1040"/>
                  </a:cubicBezTo>
                  <a:cubicBezTo>
                    <a:pt x="4130" y="1913"/>
                    <a:pt x="2643" y="3352"/>
                    <a:pt x="1699" y="5122"/>
                  </a:cubicBezTo>
                  <a:cubicBezTo>
                    <a:pt x="307" y="7718"/>
                    <a:pt x="0" y="10785"/>
                    <a:pt x="354" y="13711"/>
                  </a:cubicBezTo>
                  <a:cubicBezTo>
                    <a:pt x="449" y="14560"/>
                    <a:pt x="614" y="15433"/>
                    <a:pt x="850" y="16259"/>
                  </a:cubicBezTo>
                  <a:cubicBezTo>
                    <a:pt x="1009" y="16280"/>
                    <a:pt x="1168" y="16292"/>
                    <a:pt x="1327" y="16292"/>
                  </a:cubicBezTo>
                  <a:cubicBezTo>
                    <a:pt x="1522" y="16292"/>
                    <a:pt x="1717" y="16274"/>
                    <a:pt x="1912" y="16235"/>
                  </a:cubicBezTo>
                  <a:lnTo>
                    <a:pt x="14464" y="14348"/>
                  </a:lnTo>
                  <a:lnTo>
                    <a:pt x="17178" y="13923"/>
                  </a:lnTo>
                  <a:cubicBezTo>
                    <a:pt x="17650" y="13852"/>
                    <a:pt x="18098" y="13711"/>
                    <a:pt x="18499" y="13475"/>
                  </a:cubicBezTo>
                  <a:cubicBezTo>
                    <a:pt x="19797" y="12743"/>
                    <a:pt x="20528" y="11304"/>
                    <a:pt x="20340" y="9818"/>
                  </a:cubicBezTo>
                  <a:lnTo>
                    <a:pt x="20340" y="9747"/>
                  </a:lnTo>
                  <a:cubicBezTo>
                    <a:pt x="20009" y="7600"/>
                    <a:pt x="19396" y="5523"/>
                    <a:pt x="18499" y="3541"/>
                  </a:cubicBezTo>
                  <a:cubicBezTo>
                    <a:pt x="18074" y="2550"/>
                    <a:pt x="17532" y="1559"/>
                    <a:pt x="16706" y="851"/>
                  </a:cubicBezTo>
                  <a:cubicBezTo>
                    <a:pt x="16017" y="304"/>
                    <a:pt x="15171" y="1"/>
                    <a:pt x="14303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615" name="Google Shape;2615;p40"/>
          <p:cNvGrpSpPr/>
          <p:nvPr/>
        </p:nvGrpSpPr>
        <p:grpSpPr>
          <a:xfrm flipH="1">
            <a:off x="477473" y="3768072"/>
            <a:ext cx="1302289" cy="1077352"/>
            <a:chOff x="8639759" y="1788937"/>
            <a:chExt cx="976717" cy="808014"/>
          </a:xfrm>
        </p:grpSpPr>
        <p:grpSp>
          <p:nvGrpSpPr>
            <p:cNvPr id="2616" name="Google Shape;2616;p40"/>
            <p:cNvGrpSpPr/>
            <p:nvPr/>
          </p:nvGrpSpPr>
          <p:grpSpPr>
            <a:xfrm>
              <a:off x="8639759" y="1788937"/>
              <a:ext cx="976717" cy="808014"/>
              <a:chOff x="7420559" y="2246137"/>
              <a:chExt cx="976717" cy="808014"/>
            </a:xfrm>
          </p:grpSpPr>
          <p:sp>
            <p:nvSpPr>
              <p:cNvPr id="2617" name="Google Shape;2617;p40"/>
              <p:cNvSpPr/>
              <p:nvPr/>
            </p:nvSpPr>
            <p:spPr>
              <a:xfrm>
                <a:off x="7420559" y="2246137"/>
                <a:ext cx="930375" cy="747292"/>
              </a:xfrm>
              <a:custGeom>
                <a:avLst/>
                <a:gdLst/>
                <a:ahLst/>
                <a:cxnLst/>
                <a:rect l="l" t="t" r="r" b="b"/>
                <a:pathLst>
                  <a:path w="35135" h="28221" extrusionOk="0">
                    <a:moveTo>
                      <a:pt x="33294" y="0"/>
                    </a:moveTo>
                    <a:lnTo>
                      <a:pt x="1" y="25861"/>
                    </a:lnTo>
                    <a:lnTo>
                      <a:pt x="1865" y="28220"/>
                    </a:lnTo>
                    <a:lnTo>
                      <a:pt x="35134" y="2383"/>
                    </a:lnTo>
                    <a:lnTo>
                      <a:pt x="3329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18" name="Google Shape;2618;p40"/>
              <p:cNvSpPr/>
              <p:nvPr/>
            </p:nvSpPr>
            <p:spPr>
              <a:xfrm>
                <a:off x="7467564" y="2306858"/>
                <a:ext cx="929713" cy="747292"/>
              </a:xfrm>
              <a:custGeom>
                <a:avLst/>
                <a:gdLst/>
                <a:ahLst/>
                <a:cxnLst/>
                <a:rect l="l" t="t" r="r" b="b"/>
                <a:pathLst>
                  <a:path w="35110" h="28221" extrusionOk="0">
                    <a:moveTo>
                      <a:pt x="33269" y="0"/>
                    </a:moveTo>
                    <a:lnTo>
                      <a:pt x="0" y="25837"/>
                    </a:lnTo>
                    <a:lnTo>
                      <a:pt x="1840" y="28220"/>
                    </a:lnTo>
                    <a:lnTo>
                      <a:pt x="35110" y="2383"/>
                    </a:lnTo>
                    <a:lnTo>
                      <a:pt x="3326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19" name="Google Shape;2619;p40"/>
              <p:cNvSpPr/>
              <p:nvPr/>
            </p:nvSpPr>
            <p:spPr>
              <a:xfrm>
                <a:off x="7547534" y="2914795"/>
                <a:ext cx="53119" cy="64373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31" extrusionOk="0">
                    <a:moveTo>
                      <a:pt x="307" y="0"/>
                    </a:moveTo>
                    <a:lnTo>
                      <a:pt x="0" y="236"/>
                    </a:lnTo>
                    <a:lnTo>
                      <a:pt x="1723" y="2431"/>
                    </a:lnTo>
                    <a:lnTo>
                      <a:pt x="2006" y="2195"/>
                    </a:lnTo>
                    <a:lnTo>
                      <a:pt x="30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20" name="Google Shape;2620;p40"/>
              <p:cNvSpPr/>
              <p:nvPr/>
            </p:nvSpPr>
            <p:spPr>
              <a:xfrm>
                <a:off x="7596893" y="2876054"/>
                <a:ext cx="53119" cy="65008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55" extrusionOk="0">
                    <a:moveTo>
                      <a:pt x="307" y="1"/>
                    </a:moveTo>
                    <a:lnTo>
                      <a:pt x="0" y="236"/>
                    </a:lnTo>
                    <a:lnTo>
                      <a:pt x="1723" y="2454"/>
                    </a:lnTo>
                    <a:lnTo>
                      <a:pt x="2006" y="2218"/>
                    </a:lnTo>
                    <a:lnTo>
                      <a:pt x="30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21" name="Google Shape;2621;p40"/>
              <p:cNvSpPr/>
              <p:nvPr/>
            </p:nvSpPr>
            <p:spPr>
              <a:xfrm>
                <a:off x="7646253" y="2837949"/>
                <a:ext cx="53119" cy="65008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55" extrusionOk="0">
                    <a:moveTo>
                      <a:pt x="307" y="0"/>
                    </a:moveTo>
                    <a:lnTo>
                      <a:pt x="0" y="236"/>
                    </a:lnTo>
                    <a:lnTo>
                      <a:pt x="1699" y="2454"/>
                    </a:lnTo>
                    <a:lnTo>
                      <a:pt x="2006" y="2218"/>
                    </a:lnTo>
                    <a:lnTo>
                      <a:pt x="30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22" name="Google Shape;2622;p40"/>
              <p:cNvSpPr/>
              <p:nvPr/>
            </p:nvSpPr>
            <p:spPr>
              <a:xfrm>
                <a:off x="8132352" y="2459004"/>
                <a:ext cx="53119" cy="64373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31" extrusionOk="0">
                    <a:moveTo>
                      <a:pt x="307" y="0"/>
                    </a:moveTo>
                    <a:lnTo>
                      <a:pt x="0" y="236"/>
                    </a:lnTo>
                    <a:lnTo>
                      <a:pt x="1699" y="2431"/>
                    </a:lnTo>
                    <a:lnTo>
                      <a:pt x="2006" y="2195"/>
                    </a:lnTo>
                    <a:lnTo>
                      <a:pt x="30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23" name="Google Shape;2623;p40"/>
              <p:cNvSpPr/>
              <p:nvPr/>
            </p:nvSpPr>
            <p:spPr>
              <a:xfrm>
                <a:off x="8181712" y="2420872"/>
                <a:ext cx="53119" cy="64399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32" extrusionOk="0">
                    <a:moveTo>
                      <a:pt x="307" y="1"/>
                    </a:moveTo>
                    <a:lnTo>
                      <a:pt x="0" y="237"/>
                    </a:lnTo>
                    <a:lnTo>
                      <a:pt x="1699" y="2431"/>
                    </a:lnTo>
                    <a:lnTo>
                      <a:pt x="2006" y="2195"/>
                    </a:lnTo>
                    <a:lnTo>
                      <a:pt x="30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24" name="Google Shape;2624;p40"/>
              <p:cNvSpPr/>
              <p:nvPr/>
            </p:nvSpPr>
            <p:spPr>
              <a:xfrm>
                <a:off x="8237320" y="2379335"/>
                <a:ext cx="53754" cy="64373"/>
              </a:xfrm>
              <a:custGeom>
                <a:avLst/>
                <a:gdLst/>
                <a:ahLst/>
                <a:cxnLst/>
                <a:rect l="l" t="t" r="r" b="b"/>
                <a:pathLst>
                  <a:path w="2030" h="2431" extrusionOk="0">
                    <a:moveTo>
                      <a:pt x="307" y="0"/>
                    </a:moveTo>
                    <a:lnTo>
                      <a:pt x="0" y="236"/>
                    </a:lnTo>
                    <a:lnTo>
                      <a:pt x="1723" y="2431"/>
                    </a:lnTo>
                    <a:lnTo>
                      <a:pt x="2030" y="2195"/>
                    </a:lnTo>
                    <a:lnTo>
                      <a:pt x="30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25" name="Google Shape;2625;p40"/>
              <p:cNvSpPr/>
              <p:nvPr/>
            </p:nvSpPr>
            <p:spPr>
              <a:xfrm>
                <a:off x="7990524" y="2569279"/>
                <a:ext cx="53754" cy="65008"/>
              </a:xfrm>
              <a:custGeom>
                <a:avLst/>
                <a:gdLst/>
                <a:ahLst/>
                <a:cxnLst/>
                <a:rect l="l" t="t" r="r" b="b"/>
                <a:pathLst>
                  <a:path w="2030" h="2455" extrusionOk="0">
                    <a:moveTo>
                      <a:pt x="307" y="0"/>
                    </a:moveTo>
                    <a:lnTo>
                      <a:pt x="0" y="236"/>
                    </a:lnTo>
                    <a:lnTo>
                      <a:pt x="1723" y="2454"/>
                    </a:lnTo>
                    <a:lnTo>
                      <a:pt x="2029" y="2218"/>
                    </a:lnTo>
                    <a:lnTo>
                      <a:pt x="30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26" name="Google Shape;2626;p40"/>
              <p:cNvSpPr/>
              <p:nvPr/>
            </p:nvSpPr>
            <p:spPr>
              <a:xfrm>
                <a:off x="8040492" y="2531783"/>
                <a:ext cx="53145" cy="65008"/>
              </a:xfrm>
              <a:custGeom>
                <a:avLst/>
                <a:gdLst/>
                <a:ahLst/>
                <a:cxnLst/>
                <a:rect l="l" t="t" r="r" b="b"/>
                <a:pathLst>
                  <a:path w="2007" h="2455" extrusionOk="0">
                    <a:moveTo>
                      <a:pt x="308" y="0"/>
                    </a:moveTo>
                    <a:lnTo>
                      <a:pt x="1" y="236"/>
                    </a:lnTo>
                    <a:lnTo>
                      <a:pt x="1700" y="2454"/>
                    </a:lnTo>
                    <a:lnTo>
                      <a:pt x="2006" y="2218"/>
                    </a:lnTo>
                    <a:lnTo>
                      <a:pt x="30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27" name="Google Shape;2627;p40"/>
              <p:cNvSpPr/>
              <p:nvPr/>
            </p:nvSpPr>
            <p:spPr>
              <a:xfrm>
                <a:off x="7744971" y="2761712"/>
                <a:ext cx="53119" cy="64373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31" extrusionOk="0">
                    <a:moveTo>
                      <a:pt x="283" y="1"/>
                    </a:moveTo>
                    <a:lnTo>
                      <a:pt x="0" y="237"/>
                    </a:lnTo>
                    <a:lnTo>
                      <a:pt x="1699" y="2431"/>
                    </a:lnTo>
                    <a:lnTo>
                      <a:pt x="2006" y="2195"/>
                    </a:lnTo>
                    <a:lnTo>
                      <a:pt x="28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28" name="Google Shape;2628;p40"/>
              <p:cNvSpPr/>
              <p:nvPr/>
            </p:nvSpPr>
            <p:spPr>
              <a:xfrm>
                <a:off x="7794331" y="2723606"/>
                <a:ext cx="53119" cy="64373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31" extrusionOk="0">
                    <a:moveTo>
                      <a:pt x="283" y="0"/>
                    </a:moveTo>
                    <a:lnTo>
                      <a:pt x="0" y="236"/>
                    </a:lnTo>
                    <a:lnTo>
                      <a:pt x="1699" y="2431"/>
                    </a:lnTo>
                    <a:lnTo>
                      <a:pt x="2006" y="2195"/>
                    </a:lnTo>
                    <a:lnTo>
                      <a:pt x="28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29" name="Google Shape;2629;p40"/>
              <p:cNvSpPr/>
              <p:nvPr/>
            </p:nvSpPr>
            <p:spPr>
              <a:xfrm>
                <a:off x="7843055" y="2684866"/>
                <a:ext cx="53754" cy="65008"/>
              </a:xfrm>
              <a:custGeom>
                <a:avLst/>
                <a:gdLst/>
                <a:ahLst/>
                <a:cxnLst/>
                <a:rect l="l" t="t" r="r" b="b"/>
                <a:pathLst>
                  <a:path w="2030" h="2455" extrusionOk="0">
                    <a:moveTo>
                      <a:pt x="308" y="0"/>
                    </a:moveTo>
                    <a:lnTo>
                      <a:pt x="1" y="236"/>
                    </a:lnTo>
                    <a:lnTo>
                      <a:pt x="1723" y="2454"/>
                    </a:lnTo>
                    <a:lnTo>
                      <a:pt x="2030" y="2218"/>
                    </a:lnTo>
                    <a:lnTo>
                      <a:pt x="30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30" name="Google Shape;2630;p40"/>
              <p:cNvSpPr/>
              <p:nvPr/>
            </p:nvSpPr>
            <p:spPr>
              <a:xfrm>
                <a:off x="7668126" y="2764836"/>
                <a:ext cx="80605" cy="99988"/>
              </a:xfrm>
              <a:custGeom>
                <a:avLst/>
                <a:gdLst/>
                <a:ahLst/>
                <a:cxnLst/>
                <a:rect l="l" t="t" r="r" b="b"/>
                <a:pathLst>
                  <a:path w="3044" h="3776" extrusionOk="0">
                    <a:moveTo>
                      <a:pt x="307" y="1"/>
                    </a:moveTo>
                    <a:lnTo>
                      <a:pt x="0" y="237"/>
                    </a:lnTo>
                    <a:lnTo>
                      <a:pt x="2737" y="3776"/>
                    </a:lnTo>
                    <a:lnTo>
                      <a:pt x="3044" y="3540"/>
                    </a:lnTo>
                    <a:lnTo>
                      <a:pt x="30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31" name="Google Shape;2631;p40"/>
              <p:cNvSpPr/>
              <p:nvPr/>
            </p:nvSpPr>
            <p:spPr>
              <a:xfrm>
                <a:off x="8062365" y="2458670"/>
                <a:ext cx="80632" cy="100015"/>
              </a:xfrm>
              <a:custGeom>
                <a:avLst/>
                <a:gdLst/>
                <a:ahLst/>
                <a:cxnLst/>
                <a:rect l="l" t="t" r="r" b="b"/>
                <a:pathLst>
                  <a:path w="3045" h="3777" extrusionOk="0">
                    <a:moveTo>
                      <a:pt x="307" y="1"/>
                    </a:moveTo>
                    <a:lnTo>
                      <a:pt x="1" y="237"/>
                    </a:lnTo>
                    <a:lnTo>
                      <a:pt x="2738" y="3776"/>
                    </a:lnTo>
                    <a:lnTo>
                      <a:pt x="3045" y="3540"/>
                    </a:lnTo>
                    <a:lnTo>
                      <a:pt x="30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632" name="Google Shape;2632;p40"/>
            <p:cNvSpPr/>
            <p:nvPr/>
          </p:nvSpPr>
          <p:spPr>
            <a:xfrm>
              <a:off x="9165755" y="2140504"/>
              <a:ext cx="53145" cy="64399"/>
            </a:xfrm>
            <a:custGeom>
              <a:avLst/>
              <a:gdLst/>
              <a:ahLst/>
              <a:cxnLst/>
              <a:rect l="l" t="t" r="r" b="b"/>
              <a:pathLst>
                <a:path w="2007" h="2432" extrusionOk="0">
                  <a:moveTo>
                    <a:pt x="308" y="1"/>
                  </a:moveTo>
                  <a:lnTo>
                    <a:pt x="1" y="237"/>
                  </a:lnTo>
                  <a:lnTo>
                    <a:pt x="1723" y="2431"/>
                  </a:lnTo>
                  <a:lnTo>
                    <a:pt x="2006" y="2195"/>
                  </a:lnTo>
                  <a:lnTo>
                    <a:pt x="3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3" name="Google Shape;2633;p40"/>
            <p:cNvSpPr/>
            <p:nvPr/>
          </p:nvSpPr>
          <p:spPr>
            <a:xfrm>
              <a:off x="9088909" y="2143019"/>
              <a:ext cx="80632" cy="99988"/>
            </a:xfrm>
            <a:custGeom>
              <a:avLst/>
              <a:gdLst/>
              <a:ahLst/>
              <a:cxnLst/>
              <a:rect l="l" t="t" r="r" b="b"/>
              <a:pathLst>
                <a:path w="3045" h="3776" extrusionOk="0">
                  <a:moveTo>
                    <a:pt x="307" y="0"/>
                  </a:moveTo>
                  <a:lnTo>
                    <a:pt x="1" y="236"/>
                  </a:lnTo>
                  <a:lnTo>
                    <a:pt x="2761" y="3775"/>
                  </a:lnTo>
                  <a:lnTo>
                    <a:pt x="3044" y="3539"/>
                  </a:lnTo>
                  <a:lnTo>
                    <a:pt x="30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634" name="Google Shape;2634;p40"/>
          <p:cNvGrpSpPr/>
          <p:nvPr/>
        </p:nvGrpSpPr>
        <p:grpSpPr>
          <a:xfrm flipH="1">
            <a:off x="3319577" y="6053178"/>
            <a:ext cx="1034795" cy="1065127"/>
            <a:chOff x="4228612" y="3830323"/>
            <a:chExt cx="856430" cy="881533"/>
          </a:xfrm>
        </p:grpSpPr>
        <p:sp>
          <p:nvSpPr>
            <p:cNvPr id="2635" name="Google Shape;2635;p40"/>
            <p:cNvSpPr/>
            <p:nvPr/>
          </p:nvSpPr>
          <p:spPr>
            <a:xfrm>
              <a:off x="4349631" y="3916500"/>
              <a:ext cx="578588" cy="596700"/>
            </a:xfrm>
            <a:custGeom>
              <a:avLst/>
              <a:gdLst/>
              <a:ahLst/>
              <a:cxnLst/>
              <a:rect l="l" t="t" r="r" b="b"/>
              <a:pathLst>
                <a:path w="21850" h="22534" extrusionOk="0">
                  <a:moveTo>
                    <a:pt x="18853" y="0"/>
                  </a:moveTo>
                  <a:lnTo>
                    <a:pt x="0" y="19679"/>
                  </a:lnTo>
                  <a:lnTo>
                    <a:pt x="2973" y="22534"/>
                  </a:lnTo>
                  <a:lnTo>
                    <a:pt x="21849" y="2855"/>
                  </a:lnTo>
                  <a:lnTo>
                    <a:pt x="1885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6" name="Google Shape;2636;p40"/>
            <p:cNvSpPr/>
            <p:nvPr/>
          </p:nvSpPr>
          <p:spPr>
            <a:xfrm>
              <a:off x="4428357" y="3992101"/>
              <a:ext cx="578588" cy="597336"/>
            </a:xfrm>
            <a:custGeom>
              <a:avLst/>
              <a:gdLst/>
              <a:ahLst/>
              <a:cxnLst/>
              <a:rect l="l" t="t" r="r" b="b"/>
              <a:pathLst>
                <a:path w="21850" h="22558" extrusionOk="0">
                  <a:moveTo>
                    <a:pt x="18876" y="0"/>
                  </a:moveTo>
                  <a:lnTo>
                    <a:pt x="0" y="19679"/>
                  </a:lnTo>
                  <a:lnTo>
                    <a:pt x="2997" y="22557"/>
                  </a:lnTo>
                  <a:lnTo>
                    <a:pt x="21849" y="2855"/>
                  </a:lnTo>
                  <a:lnTo>
                    <a:pt x="1887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7" name="Google Shape;2637;p40"/>
            <p:cNvSpPr/>
            <p:nvPr/>
          </p:nvSpPr>
          <p:spPr>
            <a:xfrm>
              <a:off x="4983808" y="3830323"/>
              <a:ext cx="101233" cy="70013"/>
            </a:xfrm>
            <a:custGeom>
              <a:avLst/>
              <a:gdLst/>
              <a:ahLst/>
              <a:cxnLst/>
              <a:rect l="l" t="t" r="r" b="b"/>
              <a:pathLst>
                <a:path w="3823" h="2644" extrusionOk="0">
                  <a:moveTo>
                    <a:pt x="3823" y="1"/>
                  </a:moveTo>
                  <a:lnTo>
                    <a:pt x="0" y="1417"/>
                  </a:lnTo>
                  <a:lnTo>
                    <a:pt x="1274" y="2644"/>
                  </a:lnTo>
                  <a:lnTo>
                    <a:pt x="3823" y="1"/>
                  </a:ln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8" name="Google Shape;2638;p40"/>
            <p:cNvSpPr/>
            <p:nvPr/>
          </p:nvSpPr>
          <p:spPr>
            <a:xfrm>
              <a:off x="5016231" y="3830323"/>
              <a:ext cx="67498" cy="102504"/>
            </a:xfrm>
            <a:custGeom>
              <a:avLst/>
              <a:gdLst/>
              <a:ahLst/>
              <a:cxnLst/>
              <a:rect l="l" t="t" r="r" b="b"/>
              <a:pathLst>
                <a:path w="2549" h="3871" extrusionOk="0">
                  <a:moveTo>
                    <a:pt x="2549" y="1"/>
                  </a:moveTo>
                  <a:lnTo>
                    <a:pt x="0" y="2644"/>
                  </a:lnTo>
                  <a:lnTo>
                    <a:pt x="1275" y="3871"/>
                  </a:lnTo>
                  <a:lnTo>
                    <a:pt x="2549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9" name="Google Shape;2639;p40"/>
            <p:cNvSpPr/>
            <p:nvPr/>
          </p:nvSpPr>
          <p:spPr>
            <a:xfrm>
              <a:off x="4848838" y="3867819"/>
              <a:ext cx="168731" cy="125621"/>
            </a:xfrm>
            <a:custGeom>
              <a:avLst/>
              <a:gdLst/>
              <a:ahLst/>
              <a:cxnLst/>
              <a:rect l="l" t="t" r="r" b="b"/>
              <a:pathLst>
                <a:path w="6372" h="4744" extrusionOk="0">
                  <a:moveTo>
                    <a:pt x="5097" y="1"/>
                  </a:moveTo>
                  <a:lnTo>
                    <a:pt x="1" y="1888"/>
                  </a:lnTo>
                  <a:lnTo>
                    <a:pt x="2997" y="4743"/>
                  </a:lnTo>
                  <a:lnTo>
                    <a:pt x="6371" y="1228"/>
                  </a:lnTo>
                  <a:lnTo>
                    <a:pt x="509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0" name="Google Shape;2640;p40"/>
            <p:cNvSpPr/>
            <p:nvPr/>
          </p:nvSpPr>
          <p:spPr>
            <a:xfrm>
              <a:off x="4928200" y="3900310"/>
              <a:ext cx="123106" cy="168731"/>
            </a:xfrm>
            <a:custGeom>
              <a:avLst/>
              <a:gdLst/>
              <a:ahLst/>
              <a:cxnLst/>
              <a:rect l="l" t="t" r="r" b="b"/>
              <a:pathLst>
                <a:path w="4649" h="6372" extrusionOk="0">
                  <a:moveTo>
                    <a:pt x="3374" y="1"/>
                  </a:moveTo>
                  <a:lnTo>
                    <a:pt x="0" y="3516"/>
                  </a:lnTo>
                  <a:lnTo>
                    <a:pt x="2997" y="6371"/>
                  </a:lnTo>
                  <a:lnTo>
                    <a:pt x="4649" y="1228"/>
                  </a:lnTo>
                  <a:lnTo>
                    <a:pt x="337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1" name="Google Shape;2641;p40"/>
            <p:cNvSpPr/>
            <p:nvPr/>
          </p:nvSpPr>
          <p:spPr>
            <a:xfrm>
              <a:off x="4398493" y="4510554"/>
              <a:ext cx="111852" cy="109998"/>
            </a:xfrm>
            <a:custGeom>
              <a:avLst/>
              <a:gdLst/>
              <a:ahLst/>
              <a:cxnLst/>
              <a:rect l="l" t="t" r="r" b="b"/>
              <a:pathLst>
                <a:path w="4224" h="4154" extrusionOk="0">
                  <a:moveTo>
                    <a:pt x="1227" y="1"/>
                  </a:moveTo>
                  <a:lnTo>
                    <a:pt x="0" y="1275"/>
                  </a:lnTo>
                  <a:lnTo>
                    <a:pt x="2997" y="4154"/>
                  </a:lnTo>
                  <a:lnTo>
                    <a:pt x="4224" y="2879"/>
                  </a:lnTo>
                  <a:lnTo>
                    <a:pt x="12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2" name="Google Shape;2642;p40"/>
            <p:cNvSpPr/>
            <p:nvPr/>
          </p:nvSpPr>
          <p:spPr>
            <a:xfrm>
              <a:off x="4319767" y="4434953"/>
              <a:ext cx="111242" cy="109998"/>
            </a:xfrm>
            <a:custGeom>
              <a:avLst/>
              <a:gdLst/>
              <a:ahLst/>
              <a:cxnLst/>
              <a:rect l="l" t="t" r="r" b="b"/>
              <a:pathLst>
                <a:path w="4201" h="4154" extrusionOk="0">
                  <a:moveTo>
                    <a:pt x="1227" y="1"/>
                  </a:moveTo>
                  <a:lnTo>
                    <a:pt x="0" y="1275"/>
                  </a:lnTo>
                  <a:lnTo>
                    <a:pt x="2973" y="4154"/>
                  </a:lnTo>
                  <a:lnTo>
                    <a:pt x="4200" y="2879"/>
                  </a:lnTo>
                  <a:lnTo>
                    <a:pt x="12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3" name="Google Shape;2643;p40"/>
            <p:cNvSpPr/>
            <p:nvPr/>
          </p:nvSpPr>
          <p:spPr>
            <a:xfrm>
              <a:off x="4289130" y="4544317"/>
              <a:ext cx="188723" cy="167539"/>
            </a:xfrm>
            <a:custGeom>
              <a:avLst/>
              <a:gdLst/>
              <a:ahLst/>
              <a:cxnLst/>
              <a:rect l="l" t="t" r="r" b="b"/>
              <a:pathLst>
                <a:path w="7127" h="6327" extrusionOk="0">
                  <a:moveTo>
                    <a:pt x="4154" y="0"/>
                  </a:moveTo>
                  <a:lnTo>
                    <a:pt x="1" y="4318"/>
                  </a:lnTo>
                  <a:lnTo>
                    <a:pt x="1535" y="5757"/>
                  </a:lnTo>
                  <a:cubicBezTo>
                    <a:pt x="1927" y="6138"/>
                    <a:pt x="2437" y="6327"/>
                    <a:pt x="2948" y="6327"/>
                  </a:cubicBezTo>
                  <a:cubicBezTo>
                    <a:pt x="3482" y="6327"/>
                    <a:pt x="4015" y="6120"/>
                    <a:pt x="4413" y="5710"/>
                  </a:cubicBezTo>
                  <a:lnTo>
                    <a:pt x="7127" y="2855"/>
                  </a:lnTo>
                  <a:lnTo>
                    <a:pt x="41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4" name="Google Shape;2644;p40"/>
            <p:cNvSpPr/>
            <p:nvPr/>
          </p:nvSpPr>
          <p:spPr>
            <a:xfrm>
              <a:off x="4228612" y="4470003"/>
              <a:ext cx="171220" cy="189968"/>
            </a:xfrm>
            <a:custGeom>
              <a:avLst/>
              <a:gdLst/>
              <a:ahLst/>
              <a:cxnLst/>
              <a:rect l="l" t="t" r="r" b="b"/>
              <a:pathLst>
                <a:path w="6466" h="7174" extrusionOk="0">
                  <a:moveTo>
                    <a:pt x="3492" y="1"/>
                  </a:moveTo>
                  <a:lnTo>
                    <a:pt x="779" y="2832"/>
                  </a:lnTo>
                  <a:cubicBezTo>
                    <a:pt x="0" y="3658"/>
                    <a:pt x="24" y="4932"/>
                    <a:pt x="826" y="5711"/>
                  </a:cubicBezTo>
                  <a:lnTo>
                    <a:pt x="2336" y="7174"/>
                  </a:lnTo>
                  <a:lnTo>
                    <a:pt x="6465" y="2856"/>
                  </a:lnTo>
                  <a:lnTo>
                    <a:pt x="349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5" name="Google Shape;2645;p40"/>
            <p:cNvSpPr/>
            <p:nvPr/>
          </p:nvSpPr>
          <p:spPr>
            <a:xfrm>
              <a:off x="4405352" y="3965112"/>
              <a:ext cx="525496" cy="545462"/>
            </a:xfrm>
            <a:custGeom>
              <a:avLst/>
              <a:gdLst/>
              <a:ahLst/>
              <a:cxnLst/>
              <a:rect l="l" t="t" r="r" b="b"/>
              <a:pathLst>
                <a:path w="19845" h="20599" extrusionOk="0">
                  <a:moveTo>
                    <a:pt x="18877" y="0"/>
                  </a:moveTo>
                  <a:lnTo>
                    <a:pt x="1" y="19679"/>
                  </a:lnTo>
                  <a:lnTo>
                    <a:pt x="968" y="20599"/>
                  </a:lnTo>
                  <a:lnTo>
                    <a:pt x="19844" y="920"/>
                  </a:lnTo>
                  <a:lnTo>
                    <a:pt x="188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6" name="Google Shape;2646;p40"/>
            <p:cNvSpPr/>
            <p:nvPr/>
          </p:nvSpPr>
          <p:spPr>
            <a:xfrm>
              <a:off x="4429671" y="3988160"/>
              <a:ext cx="525469" cy="545488"/>
            </a:xfrm>
            <a:custGeom>
              <a:avLst/>
              <a:gdLst/>
              <a:ahLst/>
              <a:cxnLst/>
              <a:rect l="l" t="t" r="r" b="b"/>
              <a:pathLst>
                <a:path w="19844" h="20600" extrusionOk="0">
                  <a:moveTo>
                    <a:pt x="18876" y="0"/>
                  </a:moveTo>
                  <a:lnTo>
                    <a:pt x="0" y="19679"/>
                  </a:lnTo>
                  <a:lnTo>
                    <a:pt x="967" y="20599"/>
                  </a:lnTo>
                  <a:lnTo>
                    <a:pt x="19844" y="921"/>
                  </a:lnTo>
                  <a:lnTo>
                    <a:pt x="1887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647" name="Google Shape;2647;p40"/>
          <p:cNvGrpSpPr/>
          <p:nvPr/>
        </p:nvGrpSpPr>
        <p:grpSpPr>
          <a:xfrm rot="3667843">
            <a:off x="2759759" y="6159218"/>
            <a:ext cx="637345" cy="547487"/>
            <a:chOff x="5263209" y="4056946"/>
            <a:chExt cx="478022" cy="410626"/>
          </a:xfrm>
        </p:grpSpPr>
        <p:sp>
          <p:nvSpPr>
            <p:cNvPr id="2648" name="Google Shape;2648;p40"/>
            <p:cNvSpPr/>
            <p:nvPr/>
          </p:nvSpPr>
          <p:spPr>
            <a:xfrm>
              <a:off x="5668728" y="4056946"/>
              <a:ext cx="72502" cy="71893"/>
            </a:xfrm>
            <a:custGeom>
              <a:avLst/>
              <a:gdLst/>
              <a:ahLst/>
              <a:cxnLst/>
              <a:rect l="l" t="t" r="r" b="b"/>
              <a:pathLst>
                <a:path w="2738" h="2715" extrusionOk="0">
                  <a:moveTo>
                    <a:pt x="1369" y="1"/>
                  </a:moveTo>
                  <a:cubicBezTo>
                    <a:pt x="614" y="1"/>
                    <a:pt x="0" y="614"/>
                    <a:pt x="0" y="1369"/>
                  </a:cubicBezTo>
                  <a:cubicBezTo>
                    <a:pt x="0" y="2101"/>
                    <a:pt x="614" y="2714"/>
                    <a:pt x="1369" y="2714"/>
                  </a:cubicBezTo>
                  <a:cubicBezTo>
                    <a:pt x="2124" y="2714"/>
                    <a:pt x="2737" y="2101"/>
                    <a:pt x="2737" y="1369"/>
                  </a:cubicBezTo>
                  <a:cubicBezTo>
                    <a:pt x="2737" y="614"/>
                    <a:pt x="2124" y="1"/>
                    <a:pt x="13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9" name="Google Shape;2649;p40"/>
            <p:cNvSpPr/>
            <p:nvPr/>
          </p:nvSpPr>
          <p:spPr>
            <a:xfrm>
              <a:off x="5263209" y="4093806"/>
              <a:ext cx="345564" cy="373765"/>
            </a:xfrm>
            <a:custGeom>
              <a:avLst/>
              <a:gdLst/>
              <a:ahLst/>
              <a:cxnLst/>
              <a:rect l="l" t="t" r="r" b="b"/>
              <a:pathLst>
                <a:path w="13050" h="14115" extrusionOk="0">
                  <a:moveTo>
                    <a:pt x="6065" y="1"/>
                  </a:moveTo>
                  <a:cubicBezTo>
                    <a:pt x="5782" y="260"/>
                    <a:pt x="5475" y="520"/>
                    <a:pt x="5192" y="732"/>
                  </a:cubicBezTo>
                  <a:cubicBezTo>
                    <a:pt x="4036" y="1558"/>
                    <a:pt x="2809" y="2242"/>
                    <a:pt x="1535" y="2809"/>
                  </a:cubicBezTo>
                  <a:cubicBezTo>
                    <a:pt x="1039" y="3045"/>
                    <a:pt x="520" y="3257"/>
                    <a:pt x="1" y="3422"/>
                  </a:cubicBezTo>
                  <a:cubicBezTo>
                    <a:pt x="25" y="3564"/>
                    <a:pt x="95" y="3682"/>
                    <a:pt x="166" y="3800"/>
                  </a:cubicBezTo>
                  <a:cubicBezTo>
                    <a:pt x="662" y="4578"/>
                    <a:pt x="1228" y="5357"/>
                    <a:pt x="1865" y="6065"/>
                  </a:cubicBezTo>
                  <a:cubicBezTo>
                    <a:pt x="3587" y="8212"/>
                    <a:pt x="4980" y="10619"/>
                    <a:pt x="6018" y="13191"/>
                  </a:cubicBezTo>
                  <a:cubicBezTo>
                    <a:pt x="6112" y="13521"/>
                    <a:pt x="6301" y="13780"/>
                    <a:pt x="6560" y="13993"/>
                  </a:cubicBezTo>
                  <a:cubicBezTo>
                    <a:pt x="6702" y="14064"/>
                    <a:pt x="6891" y="14111"/>
                    <a:pt x="7056" y="14111"/>
                  </a:cubicBezTo>
                  <a:cubicBezTo>
                    <a:pt x="7113" y="14113"/>
                    <a:pt x="7169" y="14114"/>
                    <a:pt x="7226" y="14114"/>
                  </a:cubicBezTo>
                  <a:cubicBezTo>
                    <a:pt x="7735" y="14114"/>
                    <a:pt x="8240" y="14019"/>
                    <a:pt x="8708" y="13828"/>
                  </a:cubicBezTo>
                  <a:cubicBezTo>
                    <a:pt x="8708" y="13828"/>
                    <a:pt x="11185" y="12813"/>
                    <a:pt x="12860" y="11161"/>
                  </a:cubicBezTo>
                  <a:lnTo>
                    <a:pt x="13049" y="10996"/>
                  </a:lnTo>
                  <a:cubicBezTo>
                    <a:pt x="10288" y="7622"/>
                    <a:pt x="7929" y="3941"/>
                    <a:pt x="60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0" name="Google Shape;2650;p40"/>
            <p:cNvSpPr/>
            <p:nvPr/>
          </p:nvSpPr>
          <p:spPr>
            <a:xfrm>
              <a:off x="5422020" y="4063548"/>
              <a:ext cx="209351" cy="323692"/>
            </a:xfrm>
            <a:custGeom>
              <a:avLst/>
              <a:gdLst/>
              <a:ahLst/>
              <a:cxnLst/>
              <a:rect l="l" t="t" r="r" b="b"/>
              <a:pathLst>
                <a:path w="7906" h="12224" extrusionOk="0">
                  <a:moveTo>
                    <a:pt x="1157" y="1"/>
                  </a:moveTo>
                  <a:cubicBezTo>
                    <a:pt x="827" y="449"/>
                    <a:pt x="426" y="850"/>
                    <a:pt x="1" y="1228"/>
                  </a:cubicBezTo>
                  <a:cubicBezTo>
                    <a:pt x="1865" y="5168"/>
                    <a:pt x="4224" y="8849"/>
                    <a:pt x="6985" y="12223"/>
                  </a:cubicBezTo>
                  <a:cubicBezTo>
                    <a:pt x="7315" y="11916"/>
                    <a:pt x="7599" y="11515"/>
                    <a:pt x="7787" y="11091"/>
                  </a:cubicBezTo>
                  <a:cubicBezTo>
                    <a:pt x="7858" y="10925"/>
                    <a:pt x="7905" y="10760"/>
                    <a:pt x="7905" y="10572"/>
                  </a:cubicBezTo>
                  <a:cubicBezTo>
                    <a:pt x="7835" y="10265"/>
                    <a:pt x="7669" y="9958"/>
                    <a:pt x="7433" y="9746"/>
                  </a:cubicBezTo>
                  <a:cubicBezTo>
                    <a:pt x="5569" y="7693"/>
                    <a:pt x="4036" y="5381"/>
                    <a:pt x="2856" y="2879"/>
                  </a:cubicBezTo>
                  <a:cubicBezTo>
                    <a:pt x="2478" y="2006"/>
                    <a:pt x="2054" y="1157"/>
                    <a:pt x="1558" y="355"/>
                  </a:cubicBezTo>
                  <a:cubicBezTo>
                    <a:pt x="1487" y="213"/>
                    <a:pt x="1369" y="95"/>
                    <a:pt x="1228" y="24"/>
                  </a:cubicBezTo>
                  <a:lnTo>
                    <a:pt x="115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1" name="Google Shape;2651;p40"/>
            <p:cNvSpPr/>
            <p:nvPr/>
          </p:nvSpPr>
          <p:spPr>
            <a:xfrm>
              <a:off x="5264399" y="4061632"/>
              <a:ext cx="191239" cy="124615"/>
            </a:xfrm>
            <a:custGeom>
              <a:avLst/>
              <a:gdLst/>
              <a:ahLst/>
              <a:cxnLst/>
              <a:rect l="l" t="t" r="r" b="b"/>
              <a:pathLst>
                <a:path w="7222" h="4706" extrusionOk="0">
                  <a:moveTo>
                    <a:pt x="6962" y="0"/>
                  </a:moveTo>
                  <a:cubicBezTo>
                    <a:pt x="6924" y="0"/>
                    <a:pt x="6885" y="3"/>
                    <a:pt x="6844" y="10"/>
                  </a:cubicBezTo>
                  <a:cubicBezTo>
                    <a:pt x="6089" y="105"/>
                    <a:pt x="5333" y="341"/>
                    <a:pt x="4649" y="671"/>
                  </a:cubicBezTo>
                  <a:cubicBezTo>
                    <a:pt x="3399" y="1284"/>
                    <a:pt x="2219" y="2063"/>
                    <a:pt x="1157" y="2960"/>
                  </a:cubicBezTo>
                  <a:cubicBezTo>
                    <a:pt x="803" y="3314"/>
                    <a:pt x="473" y="3715"/>
                    <a:pt x="190" y="4139"/>
                  </a:cubicBezTo>
                  <a:cubicBezTo>
                    <a:pt x="72" y="4281"/>
                    <a:pt x="1" y="4446"/>
                    <a:pt x="1" y="4611"/>
                  </a:cubicBezTo>
                  <a:cubicBezTo>
                    <a:pt x="1" y="4635"/>
                    <a:pt x="1" y="4659"/>
                    <a:pt x="1" y="4706"/>
                  </a:cubicBezTo>
                  <a:cubicBezTo>
                    <a:pt x="520" y="4517"/>
                    <a:pt x="1016" y="4305"/>
                    <a:pt x="1511" y="4069"/>
                  </a:cubicBezTo>
                  <a:cubicBezTo>
                    <a:pt x="2809" y="3502"/>
                    <a:pt x="4036" y="2818"/>
                    <a:pt x="5192" y="1992"/>
                  </a:cubicBezTo>
                  <a:cubicBezTo>
                    <a:pt x="5947" y="1450"/>
                    <a:pt x="6631" y="789"/>
                    <a:pt x="7221" y="34"/>
                  </a:cubicBezTo>
                  <a:cubicBezTo>
                    <a:pt x="7138" y="17"/>
                    <a:pt x="7054" y="0"/>
                    <a:pt x="696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2" name="Google Shape;2652;p40"/>
            <p:cNvSpPr/>
            <p:nvPr/>
          </p:nvSpPr>
          <p:spPr>
            <a:xfrm>
              <a:off x="5316964" y="4159425"/>
              <a:ext cx="208080" cy="273088"/>
            </a:xfrm>
            <a:custGeom>
              <a:avLst/>
              <a:gdLst/>
              <a:ahLst/>
              <a:cxnLst/>
              <a:rect l="l" t="t" r="r" b="b"/>
              <a:pathLst>
                <a:path w="7858" h="10313" extrusionOk="0">
                  <a:moveTo>
                    <a:pt x="2289" y="0"/>
                  </a:moveTo>
                  <a:lnTo>
                    <a:pt x="1534" y="472"/>
                  </a:lnTo>
                  <a:cubicBezTo>
                    <a:pt x="1799" y="886"/>
                    <a:pt x="1437" y="1288"/>
                    <a:pt x="1067" y="1288"/>
                  </a:cubicBezTo>
                  <a:cubicBezTo>
                    <a:pt x="909" y="1288"/>
                    <a:pt x="750" y="1215"/>
                    <a:pt x="637" y="1038"/>
                  </a:cubicBezTo>
                  <a:lnTo>
                    <a:pt x="95" y="1369"/>
                  </a:lnTo>
                  <a:cubicBezTo>
                    <a:pt x="24" y="1416"/>
                    <a:pt x="0" y="1510"/>
                    <a:pt x="47" y="1605"/>
                  </a:cubicBezTo>
                  <a:lnTo>
                    <a:pt x="5451" y="10241"/>
                  </a:lnTo>
                  <a:cubicBezTo>
                    <a:pt x="5481" y="10286"/>
                    <a:pt x="5531" y="10312"/>
                    <a:pt x="5582" y="10312"/>
                  </a:cubicBezTo>
                  <a:cubicBezTo>
                    <a:pt x="5610" y="10312"/>
                    <a:pt x="5638" y="10305"/>
                    <a:pt x="5663" y="10288"/>
                  </a:cubicBezTo>
                  <a:lnTo>
                    <a:pt x="6206" y="9958"/>
                  </a:lnTo>
                  <a:cubicBezTo>
                    <a:pt x="5943" y="9530"/>
                    <a:pt x="6298" y="9137"/>
                    <a:pt x="6665" y="9137"/>
                  </a:cubicBezTo>
                  <a:cubicBezTo>
                    <a:pt x="6825" y="9137"/>
                    <a:pt x="6988" y="9212"/>
                    <a:pt x="7102" y="9391"/>
                  </a:cubicBezTo>
                  <a:lnTo>
                    <a:pt x="7857" y="8919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3" name="Google Shape;2653;p40"/>
            <p:cNvSpPr/>
            <p:nvPr/>
          </p:nvSpPr>
          <p:spPr>
            <a:xfrm>
              <a:off x="5376942" y="4138611"/>
              <a:ext cx="183083" cy="257015"/>
            </a:xfrm>
            <a:custGeom>
              <a:avLst/>
              <a:gdLst/>
              <a:ahLst/>
              <a:cxnLst/>
              <a:rect l="l" t="t" r="r" b="b"/>
              <a:pathLst>
                <a:path w="6914" h="9706" extrusionOk="0">
                  <a:moveTo>
                    <a:pt x="1341" y="0"/>
                  </a:moveTo>
                  <a:cubicBezTo>
                    <a:pt x="1305" y="0"/>
                    <a:pt x="1266" y="12"/>
                    <a:pt x="1227" y="31"/>
                  </a:cubicBezTo>
                  <a:lnTo>
                    <a:pt x="0" y="786"/>
                  </a:lnTo>
                  <a:lnTo>
                    <a:pt x="5569" y="9705"/>
                  </a:lnTo>
                  <a:lnTo>
                    <a:pt x="6796" y="8950"/>
                  </a:lnTo>
                  <a:cubicBezTo>
                    <a:pt x="6890" y="8903"/>
                    <a:pt x="6914" y="8785"/>
                    <a:pt x="6867" y="8714"/>
                  </a:cubicBezTo>
                  <a:lnTo>
                    <a:pt x="1463" y="78"/>
                  </a:lnTo>
                  <a:cubicBezTo>
                    <a:pt x="1436" y="23"/>
                    <a:pt x="1392" y="0"/>
                    <a:pt x="1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4" name="Google Shape;2654;p40"/>
            <p:cNvSpPr/>
            <p:nvPr/>
          </p:nvSpPr>
          <p:spPr>
            <a:xfrm>
              <a:off x="5389440" y="4264022"/>
              <a:ext cx="61248" cy="54019"/>
            </a:xfrm>
            <a:custGeom>
              <a:avLst/>
              <a:gdLst/>
              <a:ahLst/>
              <a:cxnLst/>
              <a:rect l="l" t="t" r="r" b="b"/>
              <a:pathLst>
                <a:path w="2313" h="2040" extrusionOk="0">
                  <a:moveTo>
                    <a:pt x="1153" y="0"/>
                  </a:moveTo>
                  <a:cubicBezTo>
                    <a:pt x="971" y="0"/>
                    <a:pt x="785" y="50"/>
                    <a:pt x="614" y="156"/>
                  </a:cubicBezTo>
                  <a:cubicBezTo>
                    <a:pt x="142" y="463"/>
                    <a:pt x="0" y="1076"/>
                    <a:pt x="307" y="1548"/>
                  </a:cubicBezTo>
                  <a:cubicBezTo>
                    <a:pt x="489" y="1867"/>
                    <a:pt x="819" y="2040"/>
                    <a:pt x="1157" y="2040"/>
                  </a:cubicBezTo>
                  <a:cubicBezTo>
                    <a:pt x="1343" y="2040"/>
                    <a:pt x="1531" y="1987"/>
                    <a:pt x="1699" y="1878"/>
                  </a:cubicBezTo>
                  <a:cubicBezTo>
                    <a:pt x="2171" y="1595"/>
                    <a:pt x="2313" y="958"/>
                    <a:pt x="2029" y="486"/>
                  </a:cubicBezTo>
                  <a:cubicBezTo>
                    <a:pt x="1829" y="178"/>
                    <a:pt x="1497" y="0"/>
                    <a:pt x="1153" y="0"/>
                  </a:cubicBezTo>
                  <a:close/>
                </a:path>
              </a:pathLst>
            </a:custGeom>
            <a:solidFill>
              <a:srgbClr val="73BC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5" name="Google Shape;2655;p40"/>
            <p:cNvSpPr/>
            <p:nvPr/>
          </p:nvSpPr>
          <p:spPr>
            <a:xfrm>
              <a:off x="5406308" y="4272522"/>
              <a:ext cx="28148" cy="36251"/>
            </a:xfrm>
            <a:custGeom>
              <a:avLst/>
              <a:gdLst/>
              <a:ahLst/>
              <a:cxnLst/>
              <a:rect l="l" t="t" r="r" b="b"/>
              <a:pathLst>
                <a:path w="1063" h="1369" extrusionOk="0">
                  <a:moveTo>
                    <a:pt x="354" y="0"/>
                  </a:moveTo>
                  <a:lnTo>
                    <a:pt x="0" y="236"/>
                  </a:lnTo>
                  <a:lnTo>
                    <a:pt x="708" y="1369"/>
                  </a:lnTo>
                  <a:lnTo>
                    <a:pt x="1062" y="1156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6" name="Google Shape;2656;p40"/>
            <p:cNvSpPr/>
            <p:nvPr/>
          </p:nvSpPr>
          <p:spPr>
            <a:xfrm>
              <a:off x="5402548" y="4276892"/>
              <a:ext cx="36278" cy="28122"/>
            </a:xfrm>
            <a:custGeom>
              <a:avLst/>
              <a:gdLst/>
              <a:ahLst/>
              <a:cxnLst/>
              <a:rect l="l" t="t" r="r" b="b"/>
              <a:pathLst>
                <a:path w="1370" h="1062" extrusionOk="0">
                  <a:moveTo>
                    <a:pt x="1133" y="0"/>
                  </a:moveTo>
                  <a:lnTo>
                    <a:pt x="1" y="708"/>
                  </a:lnTo>
                  <a:lnTo>
                    <a:pt x="213" y="1062"/>
                  </a:lnTo>
                  <a:lnTo>
                    <a:pt x="1369" y="354"/>
                  </a:lnTo>
                  <a:lnTo>
                    <a:pt x="113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7" name="Google Shape;2657;p40"/>
            <p:cNvSpPr/>
            <p:nvPr/>
          </p:nvSpPr>
          <p:spPr>
            <a:xfrm>
              <a:off x="5315639" y="4091502"/>
              <a:ext cx="81876" cy="50233"/>
            </a:xfrm>
            <a:custGeom>
              <a:avLst/>
              <a:gdLst/>
              <a:ahLst/>
              <a:cxnLst/>
              <a:rect l="l" t="t" r="r" b="b"/>
              <a:pathLst>
                <a:path w="3092" h="1897" extrusionOk="0">
                  <a:moveTo>
                    <a:pt x="2810" y="0"/>
                  </a:moveTo>
                  <a:cubicBezTo>
                    <a:pt x="2527" y="0"/>
                    <a:pt x="1946" y="243"/>
                    <a:pt x="1322" y="628"/>
                  </a:cubicBezTo>
                  <a:cubicBezTo>
                    <a:pt x="543" y="1100"/>
                    <a:pt x="1" y="1666"/>
                    <a:pt x="119" y="1832"/>
                  </a:cubicBezTo>
                  <a:cubicBezTo>
                    <a:pt x="146" y="1876"/>
                    <a:pt x="207" y="1897"/>
                    <a:pt x="294" y="1897"/>
                  </a:cubicBezTo>
                  <a:cubicBezTo>
                    <a:pt x="580" y="1897"/>
                    <a:pt x="1149" y="1669"/>
                    <a:pt x="1747" y="1289"/>
                  </a:cubicBezTo>
                  <a:cubicBezTo>
                    <a:pt x="2525" y="793"/>
                    <a:pt x="3092" y="251"/>
                    <a:pt x="2974" y="62"/>
                  </a:cubicBezTo>
                  <a:cubicBezTo>
                    <a:pt x="2948" y="20"/>
                    <a:pt x="2891" y="0"/>
                    <a:pt x="28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6270021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2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9" name="Google Shape;2659;p41"/>
          <p:cNvGrpSpPr/>
          <p:nvPr/>
        </p:nvGrpSpPr>
        <p:grpSpPr>
          <a:xfrm>
            <a:off x="-584199" y="-1382400"/>
            <a:ext cx="13004973" cy="9447064"/>
            <a:chOff x="-438149" y="-1036800"/>
            <a:chExt cx="9753730" cy="7085298"/>
          </a:xfrm>
        </p:grpSpPr>
        <p:sp>
          <p:nvSpPr>
            <p:cNvPr id="2660" name="Google Shape;2660;p41"/>
            <p:cNvSpPr/>
            <p:nvPr/>
          </p:nvSpPr>
          <p:spPr>
            <a:xfrm>
              <a:off x="96393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1" name="Google Shape;2661;p41"/>
            <p:cNvSpPr/>
            <p:nvPr/>
          </p:nvSpPr>
          <p:spPr>
            <a:xfrm>
              <a:off x="30010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2" name="Google Shape;2662;p41"/>
            <p:cNvSpPr/>
            <p:nvPr/>
          </p:nvSpPr>
          <p:spPr>
            <a:xfrm>
              <a:off x="162861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3" name="Google Shape;2663;p41"/>
            <p:cNvSpPr/>
            <p:nvPr/>
          </p:nvSpPr>
          <p:spPr>
            <a:xfrm>
              <a:off x="2292411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4" name="Google Shape;2664;p41"/>
            <p:cNvSpPr/>
            <p:nvPr/>
          </p:nvSpPr>
          <p:spPr>
            <a:xfrm>
              <a:off x="295712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5" name="Google Shape;2665;p41"/>
            <p:cNvSpPr/>
            <p:nvPr/>
          </p:nvSpPr>
          <p:spPr>
            <a:xfrm>
              <a:off x="3620919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6" name="Google Shape;2666;p41"/>
            <p:cNvSpPr/>
            <p:nvPr/>
          </p:nvSpPr>
          <p:spPr>
            <a:xfrm>
              <a:off x="4285595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7" name="Google Shape;2667;p41"/>
            <p:cNvSpPr/>
            <p:nvPr/>
          </p:nvSpPr>
          <p:spPr>
            <a:xfrm>
              <a:off x="494942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8" name="Google Shape;2668;p41"/>
            <p:cNvSpPr/>
            <p:nvPr/>
          </p:nvSpPr>
          <p:spPr>
            <a:xfrm>
              <a:off x="561410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9" name="Google Shape;2669;p41"/>
            <p:cNvSpPr/>
            <p:nvPr/>
          </p:nvSpPr>
          <p:spPr>
            <a:xfrm>
              <a:off x="6278780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0" name="Google Shape;2670;p41"/>
            <p:cNvSpPr/>
            <p:nvPr/>
          </p:nvSpPr>
          <p:spPr>
            <a:xfrm>
              <a:off x="6942612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1" name="Google Shape;2671;p41"/>
            <p:cNvSpPr/>
            <p:nvPr/>
          </p:nvSpPr>
          <p:spPr>
            <a:xfrm>
              <a:off x="7607288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2" name="Google Shape;2672;p41"/>
            <p:cNvSpPr/>
            <p:nvPr/>
          </p:nvSpPr>
          <p:spPr>
            <a:xfrm>
              <a:off x="8271084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1" y="0"/>
                  </a:moveTo>
                  <a:lnTo>
                    <a:pt x="1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3" name="Google Shape;2673;p41"/>
            <p:cNvSpPr/>
            <p:nvPr/>
          </p:nvSpPr>
          <p:spPr>
            <a:xfrm>
              <a:off x="8935797" y="-1036800"/>
              <a:ext cx="37" cy="7085298"/>
            </a:xfrm>
            <a:custGeom>
              <a:avLst/>
              <a:gdLst/>
              <a:ahLst/>
              <a:cxnLst/>
              <a:rect l="l" t="t" r="r" b="b"/>
              <a:pathLst>
                <a:path w="1" h="193152" fill="none" extrusionOk="0">
                  <a:moveTo>
                    <a:pt x="0" y="0"/>
                  </a:moveTo>
                  <a:lnTo>
                    <a:pt x="0" y="19315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4" name="Google Shape;2674;p41"/>
            <p:cNvSpPr/>
            <p:nvPr/>
          </p:nvSpPr>
          <p:spPr>
            <a:xfrm>
              <a:off x="-438149" y="2241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5" name="Google Shape;2675;p41"/>
            <p:cNvSpPr/>
            <p:nvPr/>
          </p:nvSpPr>
          <p:spPr>
            <a:xfrm>
              <a:off x="-438149" y="-4396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6" name="Google Shape;2676;p41"/>
            <p:cNvSpPr/>
            <p:nvPr/>
          </p:nvSpPr>
          <p:spPr>
            <a:xfrm>
              <a:off x="-438149" y="8888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7" name="Google Shape;2677;p41"/>
            <p:cNvSpPr/>
            <p:nvPr/>
          </p:nvSpPr>
          <p:spPr>
            <a:xfrm>
              <a:off x="-438149" y="15535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8" name="Google Shape;2678;p41"/>
            <p:cNvSpPr/>
            <p:nvPr/>
          </p:nvSpPr>
          <p:spPr>
            <a:xfrm>
              <a:off x="-438149" y="22173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9" name="Google Shape;2679;p41"/>
            <p:cNvSpPr/>
            <p:nvPr/>
          </p:nvSpPr>
          <p:spPr>
            <a:xfrm>
              <a:off x="-438149" y="2882050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0" name="Google Shape;2680;p41"/>
            <p:cNvSpPr/>
            <p:nvPr/>
          </p:nvSpPr>
          <p:spPr>
            <a:xfrm>
              <a:off x="-438149" y="3545884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1" name="Google Shape;2681;p41"/>
            <p:cNvSpPr/>
            <p:nvPr/>
          </p:nvSpPr>
          <p:spPr>
            <a:xfrm>
              <a:off x="-438149" y="4210561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2" name="Google Shape;2682;p41"/>
            <p:cNvSpPr/>
            <p:nvPr/>
          </p:nvSpPr>
          <p:spPr>
            <a:xfrm>
              <a:off x="-438149" y="4875239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1"/>
                  </a:moveTo>
                  <a:lnTo>
                    <a:pt x="1" y="1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3" name="Google Shape;2683;p41"/>
            <p:cNvSpPr/>
            <p:nvPr/>
          </p:nvSpPr>
          <p:spPr>
            <a:xfrm>
              <a:off x="-438149" y="5539072"/>
              <a:ext cx="9753730" cy="37"/>
            </a:xfrm>
            <a:custGeom>
              <a:avLst/>
              <a:gdLst/>
              <a:ahLst/>
              <a:cxnLst/>
              <a:rect l="l" t="t" r="r" b="b"/>
              <a:pathLst>
                <a:path w="265896" h="1" fill="none" extrusionOk="0">
                  <a:moveTo>
                    <a:pt x="265896" y="0"/>
                  </a:moveTo>
                  <a:lnTo>
                    <a:pt x="1" y="0"/>
                  </a:lnTo>
                </a:path>
              </a:pathLst>
            </a:custGeom>
            <a:noFill/>
            <a:ln w="8250" cap="flat" cmpd="sng">
              <a:solidFill>
                <a:schemeClr val="lt1"/>
              </a:solidFill>
              <a:prstDash val="solid"/>
              <a:miter lim="235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684" name="Google Shape;2684;p41"/>
          <p:cNvSpPr/>
          <p:nvPr/>
        </p:nvSpPr>
        <p:spPr>
          <a:xfrm>
            <a:off x="923378" y="377934"/>
            <a:ext cx="10345244" cy="5959300"/>
          </a:xfrm>
          <a:custGeom>
            <a:avLst/>
            <a:gdLst/>
            <a:ahLst/>
            <a:cxnLst/>
            <a:rect l="l" t="t" r="r" b="b"/>
            <a:pathLst>
              <a:path w="215496" h="136901" extrusionOk="0">
                <a:moveTo>
                  <a:pt x="66775" y="1"/>
                </a:moveTo>
                <a:cubicBezTo>
                  <a:pt x="66987" y="779"/>
                  <a:pt x="66940" y="1582"/>
                  <a:pt x="66657" y="2313"/>
                </a:cubicBezTo>
                <a:cubicBezTo>
                  <a:pt x="66091" y="3776"/>
                  <a:pt x="64699" y="4767"/>
                  <a:pt x="63141" y="4814"/>
                </a:cubicBezTo>
                <a:cubicBezTo>
                  <a:pt x="63104" y="4815"/>
                  <a:pt x="63067" y="4816"/>
                  <a:pt x="63031" y="4816"/>
                </a:cubicBezTo>
                <a:cubicBezTo>
                  <a:pt x="60538" y="4816"/>
                  <a:pt x="58691" y="2466"/>
                  <a:pt x="59342" y="24"/>
                </a:cubicBezTo>
                <a:lnTo>
                  <a:pt x="55591" y="24"/>
                </a:lnTo>
                <a:cubicBezTo>
                  <a:pt x="55803" y="779"/>
                  <a:pt x="55756" y="1582"/>
                  <a:pt x="55473" y="2313"/>
                </a:cubicBezTo>
                <a:cubicBezTo>
                  <a:pt x="54907" y="3776"/>
                  <a:pt x="53538" y="4767"/>
                  <a:pt x="51957" y="4838"/>
                </a:cubicBezTo>
                <a:cubicBezTo>
                  <a:pt x="51920" y="4839"/>
                  <a:pt x="51884" y="4839"/>
                  <a:pt x="51848" y="4839"/>
                </a:cubicBezTo>
                <a:cubicBezTo>
                  <a:pt x="49354" y="4839"/>
                  <a:pt x="47507" y="2466"/>
                  <a:pt x="48158" y="24"/>
                </a:cubicBezTo>
                <a:lnTo>
                  <a:pt x="44430" y="24"/>
                </a:lnTo>
                <a:cubicBezTo>
                  <a:pt x="44643" y="779"/>
                  <a:pt x="44595" y="1582"/>
                  <a:pt x="44289" y="2313"/>
                </a:cubicBezTo>
                <a:cubicBezTo>
                  <a:pt x="43746" y="3776"/>
                  <a:pt x="42354" y="4767"/>
                  <a:pt x="40797" y="4838"/>
                </a:cubicBezTo>
                <a:cubicBezTo>
                  <a:pt x="40760" y="4839"/>
                  <a:pt x="40723" y="4839"/>
                  <a:pt x="40686" y="4839"/>
                </a:cubicBezTo>
                <a:cubicBezTo>
                  <a:pt x="38171" y="4839"/>
                  <a:pt x="36347" y="2466"/>
                  <a:pt x="36998" y="24"/>
                </a:cubicBezTo>
                <a:lnTo>
                  <a:pt x="33246" y="24"/>
                </a:lnTo>
                <a:cubicBezTo>
                  <a:pt x="33458" y="779"/>
                  <a:pt x="33411" y="1582"/>
                  <a:pt x="33128" y="2313"/>
                </a:cubicBezTo>
                <a:cubicBezTo>
                  <a:pt x="32562" y="3776"/>
                  <a:pt x="31193" y="4767"/>
                  <a:pt x="29636" y="4838"/>
                </a:cubicBezTo>
                <a:cubicBezTo>
                  <a:pt x="29599" y="4839"/>
                  <a:pt x="29563" y="4839"/>
                  <a:pt x="29526" y="4839"/>
                </a:cubicBezTo>
                <a:cubicBezTo>
                  <a:pt x="27010" y="4839"/>
                  <a:pt x="25162" y="2443"/>
                  <a:pt x="25814" y="24"/>
                </a:cubicBezTo>
                <a:lnTo>
                  <a:pt x="22086" y="24"/>
                </a:lnTo>
                <a:cubicBezTo>
                  <a:pt x="22274" y="779"/>
                  <a:pt x="22251" y="1582"/>
                  <a:pt x="21944" y="2313"/>
                </a:cubicBezTo>
                <a:cubicBezTo>
                  <a:pt x="21401" y="3776"/>
                  <a:pt x="20009" y="4767"/>
                  <a:pt x="18452" y="4838"/>
                </a:cubicBezTo>
                <a:cubicBezTo>
                  <a:pt x="18427" y="4838"/>
                  <a:pt x="18402" y="4838"/>
                  <a:pt x="18378" y="4838"/>
                </a:cubicBezTo>
                <a:cubicBezTo>
                  <a:pt x="15844" y="4838"/>
                  <a:pt x="13999" y="2454"/>
                  <a:pt x="14653" y="24"/>
                </a:cubicBezTo>
                <a:lnTo>
                  <a:pt x="10901" y="24"/>
                </a:lnTo>
                <a:cubicBezTo>
                  <a:pt x="11114" y="779"/>
                  <a:pt x="11067" y="1582"/>
                  <a:pt x="10783" y="2313"/>
                </a:cubicBezTo>
                <a:cubicBezTo>
                  <a:pt x="10217" y="3776"/>
                  <a:pt x="8849" y="4767"/>
                  <a:pt x="7268" y="4838"/>
                </a:cubicBezTo>
                <a:cubicBezTo>
                  <a:pt x="7231" y="4839"/>
                  <a:pt x="7195" y="4839"/>
                  <a:pt x="7158" y="4839"/>
                </a:cubicBezTo>
                <a:cubicBezTo>
                  <a:pt x="4665" y="4839"/>
                  <a:pt x="2818" y="2466"/>
                  <a:pt x="3469" y="24"/>
                </a:cubicBezTo>
                <a:lnTo>
                  <a:pt x="0" y="24"/>
                </a:lnTo>
                <a:lnTo>
                  <a:pt x="0" y="136901"/>
                </a:lnTo>
                <a:lnTo>
                  <a:pt x="215496" y="136901"/>
                </a:lnTo>
                <a:lnTo>
                  <a:pt x="215496" y="24"/>
                </a:lnTo>
                <a:lnTo>
                  <a:pt x="212027" y="24"/>
                </a:lnTo>
                <a:cubicBezTo>
                  <a:pt x="212240" y="779"/>
                  <a:pt x="212193" y="1582"/>
                  <a:pt x="211909" y="2313"/>
                </a:cubicBezTo>
                <a:cubicBezTo>
                  <a:pt x="211343" y="3776"/>
                  <a:pt x="209951" y="4767"/>
                  <a:pt x="208394" y="4838"/>
                </a:cubicBezTo>
                <a:cubicBezTo>
                  <a:pt x="208357" y="4839"/>
                  <a:pt x="208321" y="4839"/>
                  <a:pt x="208284" y="4839"/>
                </a:cubicBezTo>
                <a:cubicBezTo>
                  <a:pt x="205791" y="4839"/>
                  <a:pt x="203944" y="2466"/>
                  <a:pt x="204595" y="24"/>
                </a:cubicBezTo>
                <a:lnTo>
                  <a:pt x="200843" y="24"/>
                </a:lnTo>
                <a:cubicBezTo>
                  <a:pt x="201056" y="779"/>
                  <a:pt x="201008" y="1582"/>
                  <a:pt x="200725" y="2313"/>
                </a:cubicBezTo>
                <a:cubicBezTo>
                  <a:pt x="200159" y="3776"/>
                  <a:pt x="198790" y="4767"/>
                  <a:pt x="197233" y="4838"/>
                </a:cubicBezTo>
                <a:cubicBezTo>
                  <a:pt x="197196" y="4839"/>
                  <a:pt x="197160" y="4839"/>
                  <a:pt x="197124" y="4839"/>
                </a:cubicBezTo>
                <a:cubicBezTo>
                  <a:pt x="194608" y="4839"/>
                  <a:pt x="192783" y="2443"/>
                  <a:pt x="193411" y="24"/>
                </a:cubicBezTo>
                <a:lnTo>
                  <a:pt x="189683" y="24"/>
                </a:lnTo>
                <a:cubicBezTo>
                  <a:pt x="189895" y="779"/>
                  <a:pt x="189848" y="1582"/>
                  <a:pt x="189541" y="2313"/>
                </a:cubicBezTo>
                <a:cubicBezTo>
                  <a:pt x="188998" y="3776"/>
                  <a:pt x="187606" y="4767"/>
                  <a:pt x="186049" y="4838"/>
                </a:cubicBezTo>
                <a:cubicBezTo>
                  <a:pt x="186024" y="4838"/>
                  <a:pt x="186000" y="4838"/>
                  <a:pt x="185975" y="4838"/>
                </a:cubicBezTo>
                <a:cubicBezTo>
                  <a:pt x="183464" y="4838"/>
                  <a:pt x="181596" y="2454"/>
                  <a:pt x="182250" y="24"/>
                </a:cubicBezTo>
                <a:lnTo>
                  <a:pt x="178498" y="24"/>
                </a:lnTo>
                <a:cubicBezTo>
                  <a:pt x="178711" y="779"/>
                  <a:pt x="178664" y="1582"/>
                  <a:pt x="178357" y="2313"/>
                </a:cubicBezTo>
                <a:cubicBezTo>
                  <a:pt x="177814" y="3776"/>
                  <a:pt x="176422" y="4767"/>
                  <a:pt x="174865" y="4838"/>
                </a:cubicBezTo>
                <a:cubicBezTo>
                  <a:pt x="174840" y="4838"/>
                  <a:pt x="174816" y="4838"/>
                  <a:pt x="174791" y="4838"/>
                </a:cubicBezTo>
                <a:cubicBezTo>
                  <a:pt x="172280" y="4838"/>
                  <a:pt x="170412" y="2454"/>
                  <a:pt x="171066" y="1"/>
                </a:cubicBezTo>
                <a:lnTo>
                  <a:pt x="167338" y="1"/>
                </a:lnTo>
                <a:cubicBezTo>
                  <a:pt x="167550" y="779"/>
                  <a:pt x="167503" y="1582"/>
                  <a:pt x="167196" y="2313"/>
                </a:cubicBezTo>
                <a:cubicBezTo>
                  <a:pt x="166654" y="3776"/>
                  <a:pt x="165262" y="4767"/>
                  <a:pt x="163704" y="4814"/>
                </a:cubicBezTo>
                <a:cubicBezTo>
                  <a:pt x="163668" y="4815"/>
                  <a:pt x="163631" y="4816"/>
                  <a:pt x="163595" y="4816"/>
                </a:cubicBezTo>
                <a:cubicBezTo>
                  <a:pt x="161102" y="4816"/>
                  <a:pt x="159278" y="2443"/>
                  <a:pt x="159905" y="24"/>
                </a:cubicBezTo>
                <a:lnTo>
                  <a:pt x="156154" y="24"/>
                </a:lnTo>
                <a:cubicBezTo>
                  <a:pt x="156366" y="779"/>
                  <a:pt x="156319" y="1582"/>
                  <a:pt x="156036" y="2313"/>
                </a:cubicBezTo>
                <a:cubicBezTo>
                  <a:pt x="155470" y="3776"/>
                  <a:pt x="154101" y="4767"/>
                  <a:pt x="152544" y="4838"/>
                </a:cubicBezTo>
                <a:cubicBezTo>
                  <a:pt x="152507" y="4839"/>
                  <a:pt x="152470" y="4839"/>
                  <a:pt x="152433" y="4839"/>
                </a:cubicBezTo>
                <a:cubicBezTo>
                  <a:pt x="149918" y="4839"/>
                  <a:pt x="148094" y="2466"/>
                  <a:pt x="148745" y="24"/>
                </a:cubicBezTo>
                <a:lnTo>
                  <a:pt x="144993" y="24"/>
                </a:lnTo>
                <a:cubicBezTo>
                  <a:pt x="145206" y="779"/>
                  <a:pt x="145158" y="1582"/>
                  <a:pt x="144875" y="2313"/>
                </a:cubicBezTo>
                <a:cubicBezTo>
                  <a:pt x="144309" y="3776"/>
                  <a:pt x="142940" y="4767"/>
                  <a:pt x="141360" y="4838"/>
                </a:cubicBezTo>
                <a:cubicBezTo>
                  <a:pt x="141323" y="4839"/>
                  <a:pt x="141286" y="4839"/>
                  <a:pt x="141250" y="4839"/>
                </a:cubicBezTo>
                <a:cubicBezTo>
                  <a:pt x="138757" y="4839"/>
                  <a:pt x="136910" y="2466"/>
                  <a:pt x="137561" y="24"/>
                </a:cubicBezTo>
                <a:lnTo>
                  <a:pt x="133809" y="24"/>
                </a:lnTo>
                <a:cubicBezTo>
                  <a:pt x="134021" y="779"/>
                  <a:pt x="133974" y="1582"/>
                  <a:pt x="133691" y="2313"/>
                </a:cubicBezTo>
                <a:cubicBezTo>
                  <a:pt x="133125" y="3776"/>
                  <a:pt x="131756" y="4767"/>
                  <a:pt x="130175" y="4838"/>
                </a:cubicBezTo>
                <a:cubicBezTo>
                  <a:pt x="130139" y="4839"/>
                  <a:pt x="130103" y="4839"/>
                  <a:pt x="130067" y="4839"/>
                </a:cubicBezTo>
                <a:cubicBezTo>
                  <a:pt x="127573" y="4839"/>
                  <a:pt x="125725" y="2443"/>
                  <a:pt x="126377" y="24"/>
                </a:cubicBezTo>
                <a:lnTo>
                  <a:pt x="122649" y="24"/>
                </a:lnTo>
                <a:cubicBezTo>
                  <a:pt x="122837" y="779"/>
                  <a:pt x="122790" y="1582"/>
                  <a:pt x="122507" y="2313"/>
                </a:cubicBezTo>
                <a:cubicBezTo>
                  <a:pt x="121941" y="3776"/>
                  <a:pt x="120572" y="4767"/>
                  <a:pt x="119015" y="4838"/>
                </a:cubicBezTo>
                <a:cubicBezTo>
                  <a:pt x="118990" y="4838"/>
                  <a:pt x="118965" y="4838"/>
                  <a:pt x="118941" y="4838"/>
                </a:cubicBezTo>
                <a:cubicBezTo>
                  <a:pt x="116407" y="4838"/>
                  <a:pt x="114562" y="2454"/>
                  <a:pt x="115216" y="24"/>
                </a:cubicBezTo>
                <a:lnTo>
                  <a:pt x="111464" y="24"/>
                </a:lnTo>
                <a:cubicBezTo>
                  <a:pt x="111677" y="779"/>
                  <a:pt x="111630" y="1582"/>
                  <a:pt x="111346" y="2313"/>
                </a:cubicBezTo>
                <a:cubicBezTo>
                  <a:pt x="110780" y="3776"/>
                  <a:pt x="109388" y="4767"/>
                  <a:pt x="107831" y="4838"/>
                </a:cubicBezTo>
                <a:cubicBezTo>
                  <a:pt x="107794" y="4839"/>
                  <a:pt x="107758" y="4839"/>
                  <a:pt x="107721" y="4839"/>
                </a:cubicBezTo>
                <a:cubicBezTo>
                  <a:pt x="105228" y="4839"/>
                  <a:pt x="103381" y="2466"/>
                  <a:pt x="104032" y="24"/>
                </a:cubicBezTo>
                <a:lnTo>
                  <a:pt x="100304" y="24"/>
                </a:lnTo>
                <a:cubicBezTo>
                  <a:pt x="100493" y="779"/>
                  <a:pt x="100445" y="1582"/>
                  <a:pt x="100162" y="2313"/>
                </a:cubicBezTo>
                <a:cubicBezTo>
                  <a:pt x="99596" y="3776"/>
                  <a:pt x="98227" y="4767"/>
                  <a:pt x="96670" y="4838"/>
                </a:cubicBezTo>
                <a:cubicBezTo>
                  <a:pt x="96633" y="4839"/>
                  <a:pt x="96597" y="4839"/>
                  <a:pt x="96561" y="4839"/>
                </a:cubicBezTo>
                <a:cubicBezTo>
                  <a:pt x="94045" y="4839"/>
                  <a:pt x="92220" y="2443"/>
                  <a:pt x="92871" y="24"/>
                </a:cubicBezTo>
                <a:lnTo>
                  <a:pt x="89120" y="24"/>
                </a:lnTo>
                <a:cubicBezTo>
                  <a:pt x="89332" y="779"/>
                  <a:pt x="89285" y="1582"/>
                  <a:pt x="89002" y="2313"/>
                </a:cubicBezTo>
                <a:cubicBezTo>
                  <a:pt x="88435" y="3776"/>
                  <a:pt x="87067" y="4767"/>
                  <a:pt x="85510" y="4838"/>
                </a:cubicBezTo>
                <a:cubicBezTo>
                  <a:pt x="85485" y="4838"/>
                  <a:pt x="85460" y="4838"/>
                  <a:pt x="85435" y="4838"/>
                </a:cubicBezTo>
                <a:cubicBezTo>
                  <a:pt x="82901" y="4838"/>
                  <a:pt x="81033" y="2454"/>
                  <a:pt x="81687" y="24"/>
                </a:cubicBezTo>
                <a:lnTo>
                  <a:pt x="77936" y="24"/>
                </a:lnTo>
                <a:cubicBezTo>
                  <a:pt x="78148" y="779"/>
                  <a:pt x="78101" y="1582"/>
                  <a:pt x="77818" y="2313"/>
                </a:cubicBezTo>
                <a:cubicBezTo>
                  <a:pt x="77251" y="3776"/>
                  <a:pt x="75883" y="4767"/>
                  <a:pt x="74325" y="4838"/>
                </a:cubicBezTo>
                <a:cubicBezTo>
                  <a:pt x="74301" y="4838"/>
                  <a:pt x="74276" y="4838"/>
                  <a:pt x="74251" y="4838"/>
                </a:cubicBezTo>
                <a:cubicBezTo>
                  <a:pt x="71717" y="4838"/>
                  <a:pt x="69872" y="2454"/>
                  <a:pt x="7050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685" name="Google Shape;2685;p41"/>
          <p:cNvGrpSpPr/>
          <p:nvPr/>
        </p:nvGrpSpPr>
        <p:grpSpPr>
          <a:xfrm rot="-1200163">
            <a:off x="10313318" y="5552331"/>
            <a:ext cx="1126540" cy="1393268"/>
            <a:chOff x="5959271" y="3613664"/>
            <a:chExt cx="890364" cy="1101173"/>
          </a:xfrm>
        </p:grpSpPr>
        <p:sp>
          <p:nvSpPr>
            <p:cNvPr id="2686" name="Google Shape;2686;p41"/>
            <p:cNvSpPr/>
            <p:nvPr/>
          </p:nvSpPr>
          <p:spPr>
            <a:xfrm>
              <a:off x="6201062" y="3613664"/>
              <a:ext cx="192457" cy="184645"/>
            </a:xfrm>
            <a:custGeom>
              <a:avLst/>
              <a:gdLst/>
              <a:ahLst/>
              <a:cxnLst/>
              <a:rect l="l" t="t" r="r" b="b"/>
              <a:pathLst>
                <a:path w="7268" h="6973" extrusionOk="0">
                  <a:moveTo>
                    <a:pt x="3272" y="1"/>
                  </a:moveTo>
                  <a:cubicBezTo>
                    <a:pt x="3181" y="1"/>
                    <a:pt x="3089" y="4"/>
                    <a:pt x="2997" y="12"/>
                  </a:cubicBezTo>
                  <a:lnTo>
                    <a:pt x="2973" y="12"/>
                  </a:lnTo>
                  <a:cubicBezTo>
                    <a:pt x="1817" y="271"/>
                    <a:pt x="873" y="1121"/>
                    <a:pt x="449" y="2230"/>
                  </a:cubicBezTo>
                  <a:cubicBezTo>
                    <a:pt x="48" y="3315"/>
                    <a:pt x="0" y="4495"/>
                    <a:pt x="284" y="5627"/>
                  </a:cubicBezTo>
                  <a:cubicBezTo>
                    <a:pt x="378" y="5981"/>
                    <a:pt x="472" y="6359"/>
                    <a:pt x="614" y="6713"/>
                  </a:cubicBezTo>
                  <a:lnTo>
                    <a:pt x="708" y="6972"/>
                  </a:lnTo>
                  <a:lnTo>
                    <a:pt x="968" y="6878"/>
                  </a:lnTo>
                  <a:cubicBezTo>
                    <a:pt x="1227" y="6760"/>
                    <a:pt x="1511" y="6665"/>
                    <a:pt x="1770" y="6571"/>
                  </a:cubicBezTo>
                  <a:lnTo>
                    <a:pt x="2006" y="6500"/>
                  </a:lnTo>
                  <a:lnTo>
                    <a:pt x="2360" y="6382"/>
                  </a:lnTo>
                  <a:lnTo>
                    <a:pt x="2266" y="6123"/>
                  </a:lnTo>
                  <a:cubicBezTo>
                    <a:pt x="2148" y="5792"/>
                    <a:pt x="2053" y="5462"/>
                    <a:pt x="1959" y="5108"/>
                  </a:cubicBezTo>
                  <a:cubicBezTo>
                    <a:pt x="1794" y="4377"/>
                    <a:pt x="1794" y="3622"/>
                    <a:pt x="2006" y="2914"/>
                  </a:cubicBezTo>
                  <a:cubicBezTo>
                    <a:pt x="2099" y="2076"/>
                    <a:pt x="2776" y="1613"/>
                    <a:pt x="3455" y="1613"/>
                  </a:cubicBezTo>
                  <a:cubicBezTo>
                    <a:pt x="3982" y="1613"/>
                    <a:pt x="4509" y="1892"/>
                    <a:pt x="4767" y="2489"/>
                  </a:cubicBezTo>
                  <a:cubicBezTo>
                    <a:pt x="5191" y="3103"/>
                    <a:pt x="5427" y="3834"/>
                    <a:pt x="5475" y="4565"/>
                  </a:cubicBezTo>
                  <a:cubicBezTo>
                    <a:pt x="5498" y="4919"/>
                    <a:pt x="5498" y="5273"/>
                    <a:pt x="5498" y="5627"/>
                  </a:cubicBezTo>
                  <a:lnTo>
                    <a:pt x="5498" y="5934"/>
                  </a:lnTo>
                  <a:lnTo>
                    <a:pt x="6088" y="5934"/>
                  </a:lnTo>
                  <a:cubicBezTo>
                    <a:pt x="6395" y="5934"/>
                    <a:pt x="6654" y="5958"/>
                    <a:pt x="6961" y="5981"/>
                  </a:cubicBezTo>
                  <a:lnTo>
                    <a:pt x="7244" y="6005"/>
                  </a:lnTo>
                  <a:lnTo>
                    <a:pt x="7244" y="5698"/>
                  </a:lnTo>
                  <a:cubicBezTo>
                    <a:pt x="7268" y="5321"/>
                    <a:pt x="7268" y="4943"/>
                    <a:pt x="7221" y="4565"/>
                  </a:cubicBezTo>
                  <a:cubicBezTo>
                    <a:pt x="7173" y="3409"/>
                    <a:pt x="6772" y="2300"/>
                    <a:pt x="6064" y="1380"/>
                  </a:cubicBezTo>
                  <a:cubicBezTo>
                    <a:pt x="5390" y="510"/>
                    <a:pt x="4354" y="1"/>
                    <a:pt x="32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7" name="Google Shape;2687;p41"/>
            <p:cNvSpPr/>
            <p:nvPr/>
          </p:nvSpPr>
          <p:spPr>
            <a:xfrm>
              <a:off x="6457869" y="3708411"/>
              <a:ext cx="169949" cy="134254"/>
            </a:xfrm>
            <a:custGeom>
              <a:avLst/>
              <a:gdLst/>
              <a:ahLst/>
              <a:cxnLst/>
              <a:rect l="l" t="t" r="r" b="b"/>
              <a:pathLst>
                <a:path w="6418" h="5070" extrusionOk="0">
                  <a:moveTo>
                    <a:pt x="2549" y="1"/>
                  </a:moveTo>
                  <a:cubicBezTo>
                    <a:pt x="2035" y="1"/>
                    <a:pt x="1528" y="70"/>
                    <a:pt x="1062" y="303"/>
                  </a:cubicBezTo>
                  <a:cubicBezTo>
                    <a:pt x="401" y="681"/>
                    <a:pt x="0" y="1412"/>
                    <a:pt x="47" y="2191"/>
                  </a:cubicBezTo>
                  <a:cubicBezTo>
                    <a:pt x="2312" y="2663"/>
                    <a:pt x="4483" y="3536"/>
                    <a:pt x="6253" y="5069"/>
                  </a:cubicBezTo>
                  <a:cubicBezTo>
                    <a:pt x="6324" y="3819"/>
                    <a:pt x="6418" y="1672"/>
                    <a:pt x="5828" y="1011"/>
                  </a:cubicBezTo>
                  <a:cubicBezTo>
                    <a:pt x="5238" y="350"/>
                    <a:pt x="4271" y="138"/>
                    <a:pt x="3351" y="44"/>
                  </a:cubicBezTo>
                  <a:cubicBezTo>
                    <a:pt x="3085" y="19"/>
                    <a:pt x="2816" y="1"/>
                    <a:pt x="254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8" name="Google Shape;2688;p41"/>
            <p:cNvSpPr/>
            <p:nvPr/>
          </p:nvSpPr>
          <p:spPr>
            <a:xfrm>
              <a:off x="5989246" y="3771885"/>
              <a:ext cx="164970" cy="162614"/>
            </a:xfrm>
            <a:custGeom>
              <a:avLst/>
              <a:gdLst/>
              <a:ahLst/>
              <a:cxnLst/>
              <a:rect l="l" t="t" r="r" b="b"/>
              <a:pathLst>
                <a:path w="6230" h="6141" extrusionOk="0">
                  <a:moveTo>
                    <a:pt x="4312" y="1"/>
                  </a:moveTo>
                  <a:cubicBezTo>
                    <a:pt x="3680" y="1"/>
                    <a:pt x="3039" y="223"/>
                    <a:pt x="2431" y="478"/>
                  </a:cubicBezTo>
                  <a:cubicBezTo>
                    <a:pt x="1605" y="832"/>
                    <a:pt x="732" y="1328"/>
                    <a:pt x="378" y="2130"/>
                  </a:cubicBezTo>
                  <a:cubicBezTo>
                    <a:pt x="1" y="2956"/>
                    <a:pt x="732" y="4961"/>
                    <a:pt x="1157" y="6141"/>
                  </a:cubicBezTo>
                  <a:cubicBezTo>
                    <a:pt x="2407" y="4135"/>
                    <a:pt x="4201" y="2672"/>
                    <a:pt x="6230" y="1540"/>
                  </a:cubicBezTo>
                  <a:cubicBezTo>
                    <a:pt x="6041" y="785"/>
                    <a:pt x="5451" y="219"/>
                    <a:pt x="4696" y="30"/>
                  </a:cubicBezTo>
                  <a:cubicBezTo>
                    <a:pt x="4569" y="10"/>
                    <a:pt x="4441" y="1"/>
                    <a:pt x="43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9" name="Google Shape;2689;p41"/>
            <p:cNvSpPr/>
            <p:nvPr/>
          </p:nvSpPr>
          <p:spPr>
            <a:xfrm>
              <a:off x="5959271" y="3755175"/>
              <a:ext cx="890364" cy="959662"/>
            </a:xfrm>
            <a:custGeom>
              <a:avLst/>
              <a:gdLst/>
              <a:ahLst/>
              <a:cxnLst/>
              <a:rect l="l" t="t" r="r" b="b"/>
              <a:pathLst>
                <a:path w="33624" h="36241" extrusionOk="0">
                  <a:moveTo>
                    <a:pt x="17250" y="5383"/>
                  </a:moveTo>
                  <a:cubicBezTo>
                    <a:pt x="17942" y="5383"/>
                    <a:pt x="18634" y="5413"/>
                    <a:pt x="19325" y="5474"/>
                  </a:cubicBezTo>
                  <a:cubicBezTo>
                    <a:pt x="20386" y="5569"/>
                    <a:pt x="21495" y="5852"/>
                    <a:pt x="22180" y="6654"/>
                  </a:cubicBezTo>
                  <a:cubicBezTo>
                    <a:pt x="22581" y="7197"/>
                    <a:pt x="22864" y="7834"/>
                    <a:pt x="23029" y="8494"/>
                  </a:cubicBezTo>
                  <a:cubicBezTo>
                    <a:pt x="23407" y="9674"/>
                    <a:pt x="23784" y="11066"/>
                    <a:pt x="23100" y="12105"/>
                  </a:cubicBezTo>
                  <a:cubicBezTo>
                    <a:pt x="22416" y="13214"/>
                    <a:pt x="20929" y="13473"/>
                    <a:pt x="19631" y="13591"/>
                  </a:cubicBezTo>
                  <a:lnTo>
                    <a:pt x="10547" y="14960"/>
                  </a:lnTo>
                  <a:cubicBezTo>
                    <a:pt x="9957" y="15101"/>
                    <a:pt x="9367" y="15172"/>
                    <a:pt x="8754" y="15196"/>
                  </a:cubicBezTo>
                  <a:cubicBezTo>
                    <a:pt x="8689" y="15200"/>
                    <a:pt x="8625" y="15202"/>
                    <a:pt x="8560" y="15202"/>
                  </a:cubicBezTo>
                  <a:cubicBezTo>
                    <a:pt x="7918" y="15202"/>
                    <a:pt x="7289" y="14989"/>
                    <a:pt x="6796" y="14582"/>
                  </a:cubicBezTo>
                  <a:cubicBezTo>
                    <a:pt x="5852" y="13780"/>
                    <a:pt x="5781" y="12340"/>
                    <a:pt x="5805" y="11114"/>
                  </a:cubicBezTo>
                  <a:cubicBezTo>
                    <a:pt x="5757" y="10429"/>
                    <a:pt x="5852" y="9745"/>
                    <a:pt x="6064" y="9108"/>
                  </a:cubicBezTo>
                  <a:cubicBezTo>
                    <a:pt x="6465" y="8164"/>
                    <a:pt x="7362" y="7551"/>
                    <a:pt x="8306" y="7173"/>
                  </a:cubicBezTo>
                  <a:cubicBezTo>
                    <a:pt x="8376" y="7150"/>
                    <a:pt x="8447" y="7126"/>
                    <a:pt x="8542" y="7079"/>
                  </a:cubicBezTo>
                  <a:cubicBezTo>
                    <a:pt x="8707" y="7008"/>
                    <a:pt x="9155" y="6819"/>
                    <a:pt x="9792" y="6583"/>
                  </a:cubicBezTo>
                  <a:cubicBezTo>
                    <a:pt x="12200" y="5787"/>
                    <a:pt x="14723" y="5383"/>
                    <a:pt x="17250" y="5383"/>
                  </a:cubicBezTo>
                  <a:close/>
                  <a:moveTo>
                    <a:pt x="15172" y="0"/>
                  </a:moveTo>
                  <a:cubicBezTo>
                    <a:pt x="14983" y="0"/>
                    <a:pt x="14771" y="0"/>
                    <a:pt x="14582" y="24"/>
                  </a:cubicBezTo>
                  <a:lnTo>
                    <a:pt x="11326" y="519"/>
                  </a:lnTo>
                  <a:cubicBezTo>
                    <a:pt x="11113" y="543"/>
                    <a:pt x="10925" y="590"/>
                    <a:pt x="10736" y="661"/>
                  </a:cubicBezTo>
                  <a:cubicBezTo>
                    <a:pt x="10476" y="755"/>
                    <a:pt x="10193" y="873"/>
                    <a:pt x="9934" y="968"/>
                  </a:cubicBezTo>
                  <a:cubicBezTo>
                    <a:pt x="9037" y="1298"/>
                    <a:pt x="8188" y="1699"/>
                    <a:pt x="7362" y="2171"/>
                  </a:cubicBezTo>
                  <a:cubicBezTo>
                    <a:pt x="5309" y="3280"/>
                    <a:pt x="3516" y="4766"/>
                    <a:pt x="2265" y="6748"/>
                  </a:cubicBezTo>
                  <a:lnTo>
                    <a:pt x="2194" y="6866"/>
                  </a:lnTo>
                  <a:cubicBezTo>
                    <a:pt x="236" y="10075"/>
                    <a:pt x="0" y="14110"/>
                    <a:pt x="118" y="17933"/>
                  </a:cubicBezTo>
                  <a:cubicBezTo>
                    <a:pt x="307" y="23265"/>
                    <a:pt x="1085" y="28550"/>
                    <a:pt x="1982" y="33836"/>
                  </a:cubicBezTo>
                  <a:cubicBezTo>
                    <a:pt x="2178" y="35229"/>
                    <a:pt x="3378" y="36241"/>
                    <a:pt x="4749" y="36241"/>
                  </a:cubicBezTo>
                  <a:cubicBezTo>
                    <a:pt x="4864" y="36241"/>
                    <a:pt x="4980" y="36234"/>
                    <a:pt x="5097" y="36219"/>
                  </a:cubicBezTo>
                  <a:lnTo>
                    <a:pt x="10901" y="35346"/>
                  </a:lnTo>
                  <a:lnTo>
                    <a:pt x="31099" y="32279"/>
                  </a:lnTo>
                  <a:cubicBezTo>
                    <a:pt x="32609" y="32019"/>
                    <a:pt x="33623" y="30580"/>
                    <a:pt x="33387" y="29070"/>
                  </a:cubicBezTo>
                  <a:cubicBezTo>
                    <a:pt x="32680" y="23784"/>
                    <a:pt x="31854" y="18499"/>
                    <a:pt x="30462" y="13355"/>
                  </a:cubicBezTo>
                  <a:cubicBezTo>
                    <a:pt x="29447" y="9651"/>
                    <a:pt x="28008" y="5875"/>
                    <a:pt x="25200" y="3398"/>
                  </a:cubicBezTo>
                  <a:lnTo>
                    <a:pt x="25082" y="3303"/>
                  </a:lnTo>
                  <a:cubicBezTo>
                    <a:pt x="23312" y="1770"/>
                    <a:pt x="21141" y="897"/>
                    <a:pt x="18876" y="425"/>
                  </a:cubicBezTo>
                  <a:cubicBezTo>
                    <a:pt x="17932" y="236"/>
                    <a:pt x="17012" y="118"/>
                    <a:pt x="16068" y="47"/>
                  </a:cubicBezTo>
                  <a:cubicBezTo>
                    <a:pt x="15762" y="24"/>
                    <a:pt x="15479" y="0"/>
                    <a:pt x="151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0" name="Google Shape;2690;p41"/>
            <p:cNvSpPr/>
            <p:nvPr/>
          </p:nvSpPr>
          <p:spPr>
            <a:xfrm>
              <a:off x="5996740" y="3784992"/>
              <a:ext cx="720441" cy="393360"/>
            </a:xfrm>
            <a:custGeom>
              <a:avLst/>
              <a:gdLst/>
              <a:ahLst/>
              <a:cxnLst/>
              <a:rect l="l" t="t" r="r" b="b"/>
              <a:pathLst>
                <a:path w="27207" h="14855" extrusionOk="0">
                  <a:moveTo>
                    <a:pt x="13943" y="1"/>
                  </a:moveTo>
                  <a:cubicBezTo>
                    <a:pt x="11983" y="1"/>
                    <a:pt x="10044" y="386"/>
                    <a:pt x="8236" y="1139"/>
                  </a:cubicBezTo>
                  <a:cubicBezTo>
                    <a:pt x="5782" y="2154"/>
                    <a:pt x="3682" y="3853"/>
                    <a:pt x="2172" y="6000"/>
                  </a:cubicBezTo>
                  <a:cubicBezTo>
                    <a:pt x="614" y="8265"/>
                    <a:pt x="48" y="11073"/>
                    <a:pt x="1" y="13786"/>
                  </a:cubicBezTo>
                  <a:lnTo>
                    <a:pt x="1" y="14754"/>
                  </a:lnTo>
                  <a:lnTo>
                    <a:pt x="1" y="14777"/>
                  </a:lnTo>
                  <a:cubicBezTo>
                    <a:pt x="1" y="14816"/>
                    <a:pt x="32" y="14854"/>
                    <a:pt x="69" y="14854"/>
                  </a:cubicBezTo>
                  <a:cubicBezTo>
                    <a:pt x="78" y="14854"/>
                    <a:pt x="87" y="14852"/>
                    <a:pt x="95" y="14848"/>
                  </a:cubicBezTo>
                  <a:cubicBezTo>
                    <a:pt x="108" y="14852"/>
                    <a:pt x="120" y="14854"/>
                    <a:pt x="130" y="14854"/>
                  </a:cubicBezTo>
                  <a:cubicBezTo>
                    <a:pt x="181" y="14854"/>
                    <a:pt x="213" y="14812"/>
                    <a:pt x="213" y="14754"/>
                  </a:cubicBezTo>
                  <a:cubicBezTo>
                    <a:pt x="237" y="12158"/>
                    <a:pt x="638" y="9445"/>
                    <a:pt x="1912" y="7156"/>
                  </a:cubicBezTo>
                  <a:cubicBezTo>
                    <a:pt x="2549" y="6047"/>
                    <a:pt x="3351" y="5056"/>
                    <a:pt x="4295" y="4207"/>
                  </a:cubicBezTo>
                  <a:cubicBezTo>
                    <a:pt x="5215" y="3357"/>
                    <a:pt x="6254" y="2626"/>
                    <a:pt x="7386" y="2036"/>
                  </a:cubicBezTo>
                  <a:cubicBezTo>
                    <a:pt x="9442" y="1008"/>
                    <a:pt x="11704" y="479"/>
                    <a:pt x="13996" y="479"/>
                  </a:cubicBezTo>
                  <a:cubicBezTo>
                    <a:pt x="14388" y="479"/>
                    <a:pt x="14780" y="495"/>
                    <a:pt x="15173" y="526"/>
                  </a:cubicBezTo>
                  <a:cubicBezTo>
                    <a:pt x="17792" y="738"/>
                    <a:pt x="20316" y="1706"/>
                    <a:pt x="22393" y="3310"/>
                  </a:cubicBezTo>
                  <a:cubicBezTo>
                    <a:pt x="24469" y="4962"/>
                    <a:pt x="25814" y="7345"/>
                    <a:pt x="26687" y="9799"/>
                  </a:cubicBezTo>
                  <a:cubicBezTo>
                    <a:pt x="26805" y="10082"/>
                    <a:pt x="26899" y="10389"/>
                    <a:pt x="26994" y="10695"/>
                  </a:cubicBezTo>
                  <a:cubicBezTo>
                    <a:pt x="27003" y="10739"/>
                    <a:pt x="27034" y="10757"/>
                    <a:pt x="27070" y="10757"/>
                  </a:cubicBezTo>
                  <a:cubicBezTo>
                    <a:pt x="27129" y="10757"/>
                    <a:pt x="27197" y="10707"/>
                    <a:pt x="27183" y="10648"/>
                  </a:cubicBezTo>
                  <a:lnTo>
                    <a:pt x="27206" y="10625"/>
                  </a:lnTo>
                  <a:cubicBezTo>
                    <a:pt x="26451" y="8006"/>
                    <a:pt x="25248" y="5434"/>
                    <a:pt x="23266" y="3546"/>
                  </a:cubicBezTo>
                  <a:cubicBezTo>
                    <a:pt x="21331" y="1776"/>
                    <a:pt x="18924" y="620"/>
                    <a:pt x="16352" y="195"/>
                  </a:cubicBezTo>
                  <a:cubicBezTo>
                    <a:pt x="15551" y="65"/>
                    <a:pt x="14745" y="1"/>
                    <a:pt x="13943" y="1"/>
                  </a:cubicBezTo>
                  <a:close/>
                </a:path>
              </a:pathLst>
            </a:custGeom>
            <a:solidFill>
              <a:srgbClr val="D1C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1" name="Google Shape;2691;p41"/>
            <p:cNvSpPr/>
            <p:nvPr/>
          </p:nvSpPr>
          <p:spPr>
            <a:xfrm>
              <a:off x="6704665" y="4070451"/>
              <a:ext cx="43136" cy="68371"/>
            </a:xfrm>
            <a:custGeom>
              <a:avLst/>
              <a:gdLst/>
              <a:ahLst/>
              <a:cxnLst/>
              <a:rect l="l" t="t" r="r" b="b"/>
              <a:pathLst>
                <a:path w="1629" h="2582" extrusionOk="0">
                  <a:moveTo>
                    <a:pt x="661" y="505"/>
                  </a:moveTo>
                  <a:cubicBezTo>
                    <a:pt x="684" y="505"/>
                    <a:pt x="708" y="529"/>
                    <a:pt x="732" y="552"/>
                  </a:cubicBezTo>
                  <a:lnTo>
                    <a:pt x="755" y="812"/>
                  </a:lnTo>
                  <a:cubicBezTo>
                    <a:pt x="755" y="836"/>
                    <a:pt x="755" y="859"/>
                    <a:pt x="708" y="883"/>
                  </a:cubicBezTo>
                  <a:lnTo>
                    <a:pt x="449" y="906"/>
                  </a:lnTo>
                  <a:cubicBezTo>
                    <a:pt x="425" y="906"/>
                    <a:pt x="401" y="906"/>
                    <a:pt x="401" y="859"/>
                  </a:cubicBezTo>
                  <a:lnTo>
                    <a:pt x="354" y="600"/>
                  </a:lnTo>
                  <a:cubicBezTo>
                    <a:pt x="354" y="576"/>
                    <a:pt x="378" y="552"/>
                    <a:pt x="401" y="552"/>
                  </a:cubicBezTo>
                  <a:lnTo>
                    <a:pt x="661" y="505"/>
                  </a:lnTo>
                  <a:close/>
                  <a:moveTo>
                    <a:pt x="675" y="1"/>
                  </a:moveTo>
                  <a:cubicBezTo>
                    <a:pt x="663" y="1"/>
                    <a:pt x="650" y="3"/>
                    <a:pt x="637" y="10"/>
                  </a:cubicBezTo>
                  <a:lnTo>
                    <a:pt x="260" y="57"/>
                  </a:lnTo>
                  <a:cubicBezTo>
                    <a:pt x="213" y="57"/>
                    <a:pt x="189" y="104"/>
                    <a:pt x="189" y="151"/>
                  </a:cubicBezTo>
                  <a:lnTo>
                    <a:pt x="0" y="2464"/>
                  </a:lnTo>
                  <a:cubicBezTo>
                    <a:pt x="0" y="2534"/>
                    <a:pt x="47" y="2582"/>
                    <a:pt x="118" y="2582"/>
                  </a:cubicBezTo>
                  <a:lnTo>
                    <a:pt x="802" y="2464"/>
                  </a:lnTo>
                  <a:lnTo>
                    <a:pt x="850" y="2464"/>
                  </a:lnTo>
                  <a:lnTo>
                    <a:pt x="1534" y="2369"/>
                  </a:lnTo>
                  <a:cubicBezTo>
                    <a:pt x="1581" y="2369"/>
                    <a:pt x="1628" y="2299"/>
                    <a:pt x="1605" y="2228"/>
                  </a:cubicBezTo>
                  <a:lnTo>
                    <a:pt x="755" y="57"/>
                  </a:lnTo>
                  <a:cubicBezTo>
                    <a:pt x="738" y="22"/>
                    <a:pt x="708" y="1"/>
                    <a:pt x="675" y="1"/>
                  </a:cubicBezTo>
                  <a:close/>
                </a:path>
              </a:pathLst>
            </a:custGeom>
            <a:solidFill>
              <a:srgbClr val="D1C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2" name="Google Shape;2692;p41"/>
            <p:cNvSpPr/>
            <p:nvPr/>
          </p:nvSpPr>
          <p:spPr>
            <a:xfrm>
              <a:off x="6111718" y="3902009"/>
              <a:ext cx="234957" cy="254314"/>
            </a:xfrm>
            <a:custGeom>
              <a:avLst/>
              <a:gdLst/>
              <a:ahLst/>
              <a:cxnLst/>
              <a:rect l="l" t="t" r="r" b="b"/>
              <a:pathLst>
                <a:path w="8873" h="9604" extrusionOk="0">
                  <a:moveTo>
                    <a:pt x="8872" y="0"/>
                  </a:moveTo>
                  <a:lnTo>
                    <a:pt x="8872" y="0"/>
                  </a:lnTo>
                  <a:cubicBezTo>
                    <a:pt x="5050" y="401"/>
                    <a:pt x="2690" y="1581"/>
                    <a:pt x="2690" y="1581"/>
                  </a:cubicBezTo>
                  <a:cubicBezTo>
                    <a:pt x="1699" y="1958"/>
                    <a:pt x="732" y="2596"/>
                    <a:pt x="331" y="3563"/>
                  </a:cubicBezTo>
                  <a:cubicBezTo>
                    <a:pt x="95" y="4200"/>
                    <a:pt x="0" y="4884"/>
                    <a:pt x="48" y="5569"/>
                  </a:cubicBezTo>
                  <a:cubicBezTo>
                    <a:pt x="48" y="6819"/>
                    <a:pt x="95" y="8211"/>
                    <a:pt x="1039" y="9037"/>
                  </a:cubicBezTo>
                  <a:cubicBezTo>
                    <a:pt x="1392" y="9344"/>
                    <a:pt x="1841" y="9533"/>
                    <a:pt x="2313" y="9603"/>
                  </a:cubicBezTo>
                  <a:cubicBezTo>
                    <a:pt x="2124" y="7763"/>
                    <a:pt x="2218" y="5922"/>
                    <a:pt x="3091" y="4318"/>
                  </a:cubicBezTo>
                  <a:cubicBezTo>
                    <a:pt x="4247" y="2147"/>
                    <a:pt x="6560" y="944"/>
                    <a:pt x="8872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3" name="Google Shape;2693;p41"/>
            <p:cNvSpPr/>
            <p:nvPr/>
          </p:nvSpPr>
          <p:spPr>
            <a:xfrm>
              <a:off x="6167326" y="3898275"/>
              <a:ext cx="421138" cy="258842"/>
            </a:xfrm>
            <a:custGeom>
              <a:avLst/>
              <a:gdLst/>
              <a:ahLst/>
              <a:cxnLst/>
              <a:rect l="l" t="t" r="r" b="b"/>
              <a:pathLst>
                <a:path w="15904" h="9775" extrusionOk="0">
                  <a:moveTo>
                    <a:pt x="9422" y="1"/>
                  </a:moveTo>
                  <a:cubicBezTo>
                    <a:pt x="8560" y="1"/>
                    <a:pt x="7698" y="49"/>
                    <a:pt x="6843" y="141"/>
                  </a:cubicBezTo>
                  <a:lnTo>
                    <a:pt x="6772" y="141"/>
                  </a:lnTo>
                  <a:cubicBezTo>
                    <a:pt x="4460" y="1061"/>
                    <a:pt x="2147" y="2288"/>
                    <a:pt x="968" y="4459"/>
                  </a:cubicBezTo>
                  <a:cubicBezTo>
                    <a:pt x="95" y="6040"/>
                    <a:pt x="0" y="7880"/>
                    <a:pt x="189" y="9744"/>
                  </a:cubicBezTo>
                  <a:cubicBezTo>
                    <a:pt x="423" y="9764"/>
                    <a:pt x="660" y="9775"/>
                    <a:pt x="897" y="9775"/>
                  </a:cubicBezTo>
                  <a:cubicBezTo>
                    <a:pt x="1495" y="9775"/>
                    <a:pt x="2099" y="9708"/>
                    <a:pt x="2690" y="9556"/>
                  </a:cubicBezTo>
                  <a:lnTo>
                    <a:pt x="11774" y="8187"/>
                  </a:lnTo>
                  <a:lnTo>
                    <a:pt x="11963" y="8163"/>
                  </a:lnTo>
                  <a:cubicBezTo>
                    <a:pt x="13214" y="8022"/>
                    <a:pt x="14582" y="7762"/>
                    <a:pt x="15243" y="6701"/>
                  </a:cubicBezTo>
                  <a:cubicBezTo>
                    <a:pt x="15903" y="5662"/>
                    <a:pt x="15550" y="4270"/>
                    <a:pt x="15172" y="3090"/>
                  </a:cubicBezTo>
                  <a:cubicBezTo>
                    <a:pt x="15007" y="2430"/>
                    <a:pt x="14724" y="1816"/>
                    <a:pt x="14323" y="1274"/>
                  </a:cubicBezTo>
                  <a:cubicBezTo>
                    <a:pt x="13638" y="448"/>
                    <a:pt x="12529" y="165"/>
                    <a:pt x="11468" y="94"/>
                  </a:cubicBezTo>
                  <a:cubicBezTo>
                    <a:pt x="10789" y="31"/>
                    <a:pt x="10105" y="1"/>
                    <a:pt x="9422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4" name="Google Shape;2694;p41"/>
            <p:cNvSpPr/>
            <p:nvPr/>
          </p:nvSpPr>
          <p:spPr>
            <a:xfrm>
              <a:off x="6102953" y="4213789"/>
              <a:ext cx="228708" cy="403635"/>
            </a:xfrm>
            <a:custGeom>
              <a:avLst/>
              <a:gdLst/>
              <a:ahLst/>
              <a:cxnLst/>
              <a:rect l="l" t="t" r="r" b="b"/>
              <a:pathLst>
                <a:path w="8637" h="15243" extrusionOk="0">
                  <a:moveTo>
                    <a:pt x="8637" y="0"/>
                  </a:moveTo>
                  <a:cubicBezTo>
                    <a:pt x="5664" y="496"/>
                    <a:pt x="3635" y="944"/>
                    <a:pt x="3635" y="944"/>
                  </a:cubicBezTo>
                  <a:cubicBezTo>
                    <a:pt x="2620" y="1085"/>
                    <a:pt x="1723" y="1699"/>
                    <a:pt x="1181" y="2572"/>
                  </a:cubicBezTo>
                  <a:cubicBezTo>
                    <a:pt x="591" y="3492"/>
                    <a:pt x="379" y="4601"/>
                    <a:pt x="261" y="5663"/>
                  </a:cubicBezTo>
                  <a:cubicBezTo>
                    <a:pt x="1" y="7834"/>
                    <a:pt x="25" y="10028"/>
                    <a:pt x="379" y="12152"/>
                  </a:cubicBezTo>
                  <a:lnTo>
                    <a:pt x="379" y="12222"/>
                  </a:lnTo>
                  <a:cubicBezTo>
                    <a:pt x="638" y="13709"/>
                    <a:pt x="1747" y="14865"/>
                    <a:pt x="3210" y="15172"/>
                  </a:cubicBezTo>
                  <a:cubicBezTo>
                    <a:pt x="3328" y="15195"/>
                    <a:pt x="3422" y="15219"/>
                    <a:pt x="3540" y="15243"/>
                  </a:cubicBezTo>
                  <a:cubicBezTo>
                    <a:pt x="3304" y="14393"/>
                    <a:pt x="3163" y="13520"/>
                    <a:pt x="3068" y="12671"/>
                  </a:cubicBezTo>
                  <a:cubicBezTo>
                    <a:pt x="2714" y="9745"/>
                    <a:pt x="2998" y="6678"/>
                    <a:pt x="4390" y="4082"/>
                  </a:cubicBezTo>
                  <a:cubicBezTo>
                    <a:pt x="5357" y="2312"/>
                    <a:pt x="6844" y="873"/>
                    <a:pt x="8637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5" name="Google Shape;2695;p41"/>
            <p:cNvSpPr/>
            <p:nvPr/>
          </p:nvSpPr>
          <p:spPr>
            <a:xfrm>
              <a:off x="6174820" y="4186249"/>
              <a:ext cx="543608" cy="431412"/>
            </a:xfrm>
            <a:custGeom>
              <a:avLst/>
              <a:gdLst/>
              <a:ahLst/>
              <a:cxnLst/>
              <a:rect l="l" t="t" r="r" b="b"/>
              <a:pathLst>
                <a:path w="20529" h="16292" extrusionOk="0">
                  <a:moveTo>
                    <a:pt x="14303" y="1"/>
                  </a:moveTo>
                  <a:cubicBezTo>
                    <a:pt x="14161" y="1"/>
                    <a:pt x="14018" y="9"/>
                    <a:pt x="13874" y="25"/>
                  </a:cubicBezTo>
                  <a:cubicBezTo>
                    <a:pt x="13332" y="73"/>
                    <a:pt x="12813" y="120"/>
                    <a:pt x="12270" y="167"/>
                  </a:cubicBezTo>
                  <a:cubicBezTo>
                    <a:pt x="9958" y="427"/>
                    <a:pt x="7763" y="733"/>
                    <a:pt x="5946" y="1040"/>
                  </a:cubicBezTo>
                  <a:cubicBezTo>
                    <a:pt x="4130" y="1913"/>
                    <a:pt x="2643" y="3352"/>
                    <a:pt x="1699" y="5122"/>
                  </a:cubicBezTo>
                  <a:cubicBezTo>
                    <a:pt x="307" y="7718"/>
                    <a:pt x="0" y="10785"/>
                    <a:pt x="354" y="13711"/>
                  </a:cubicBezTo>
                  <a:cubicBezTo>
                    <a:pt x="449" y="14560"/>
                    <a:pt x="614" y="15433"/>
                    <a:pt x="850" y="16259"/>
                  </a:cubicBezTo>
                  <a:cubicBezTo>
                    <a:pt x="1009" y="16280"/>
                    <a:pt x="1168" y="16292"/>
                    <a:pt x="1327" y="16292"/>
                  </a:cubicBezTo>
                  <a:cubicBezTo>
                    <a:pt x="1522" y="16292"/>
                    <a:pt x="1717" y="16274"/>
                    <a:pt x="1912" y="16235"/>
                  </a:cubicBezTo>
                  <a:lnTo>
                    <a:pt x="14464" y="14348"/>
                  </a:lnTo>
                  <a:lnTo>
                    <a:pt x="17178" y="13923"/>
                  </a:lnTo>
                  <a:cubicBezTo>
                    <a:pt x="17650" y="13852"/>
                    <a:pt x="18098" y="13711"/>
                    <a:pt x="18499" y="13475"/>
                  </a:cubicBezTo>
                  <a:cubicBezTo>
                    <a:pt x="19797" y="12743"/>
                    <a:pt x="20528" y="11304"/>
                    <a:pt x="20340" y="9818"/>
                  </a:cubicBezTo>
                  <a:lnTo>
                    <a:pt x="20340" y="9747"/>
                  </a:lnTo>
                  <a:cubicBezTo>
                    <a:pt x="20009" y="7600"/>
                    <a:pt x="19396" y="5523"/>
                    <a:pt x="18499" y="3541"/>
                  </a:cubicBezTo>
                  <a:cubicBezTo>
                    <a:pt x="18074" y="2550"/>
                    <a:pt x="17532" y="1559"/>
                    <a:pt x="16706" y="851"/>
                  </a:cubicBezTo>
                  <a:cubicBezTo>
                    <a:pt x="16017" y="304"/>
                    <a:pt x="15171" y="1"/>
                    <a:pt x="14303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696" name="Google Shape;2696;p41"/>
          <p:cNvGrpSpPr/>
          <p:nvPr/>
        </p:nvGrpSpPr>
        <p:grpSpPr>
          <a:xfrm rot="899960">
            <a:off x="761867" y="506425"/>
            <a:ext cx="1092995" cy="1154144"/>
            <a:chOff x="7088286" y="1674216"/>
            <a:chExt cx="819771" cy="865634"/>
          </a:xfrm>
        </p:grpSpPr>
        <p:grpSp>
          <p:nvGrpSpPr>
            <p:cNvPr id="2697" name="Google Shape;2697;p41"/>
            <p:cNvGrpSpPr/>
            <p:nvPr/>
          </p:nvGrpSpPr>
          <p:grpSpPr>
            <a:xfrm>
              <a:off x="7331958" y="1674216"/>
              <a:ext cx="576099" cy="865634"/>
              <a:chOff x="7331958" y="1674216"/>
              <a:chExt cx="576099" cy="865634"/>
            </a:xfrm>
          </p:grpSpPr>
          <p:sp>
            <p:nvSpPr>
              <p:cNvPr id="2698" name="Google Shape;2698;p41"/>
              <p:cNvSpPr/>
              <p:nvPr/>
            </p:nvSpPr>
            <p:spPr>
              <a:xfrm>
                <a:off x="7331958" y="1859552"/>
                <a:ext cx="576099" cy="680298"/>
              </a:xfrm>
              <a:custGeom>
                <a:avLst/>
                <a:gdLst/>
                <a:ahLst/>
                <a:cxnLst/>
                <a:rect l="l" t="t" r="r" b="b"/>
                <a:pathLst>
                  <a:path w="21756" h="25691" extrusionOk="0">
                    <a:moveTo>
                      <a:pt x="11030" y="0"/>
                    </a:moveTo>
                    <a:cubicBezTo>
                      <a:pt x="10081" y="0"/>
                      <a:pt x="9170" y="525"/>
                      <a:pt x="8731" y="1437"/>
                    </a:cubicBezTo>
                    <a:lnTo>
                      <a:pt x="614" y="18261"/>
                    </a:lnTo>
                    <a:cubicBezTo>
                      <a:pt x="1" y="19511"/>
                      <a:pt x="520" y="21045"/>
                      <a:pt x="1794" y="21658"/>
                    </a:cubicBezTo>
                    <a:lnTo>
                      <a:pt x="5027" y="23216"/>
                    </a:lnTo>
                    <a:lnTo>
                      <a:pt x="6372" y="23876"/>
                    </a:lnTo>
                    <a:lnTo>
                      <a:pt x="9604" y="25434"/>
                    </a:lnTo>
                    <a:cubicBezTo>
                      <a:pt x="9966" y="25608"/>
                      <a:pt x="10350" y="25691"/>
                      <a:pt x="10727" y="25691"/>
                    </a:cubicBezTo>
                    <a:cubicBezTo>
                      <a:pt x="11676" y="25691"/>
                      <a:pt x="12586" y="25166"/>
                      <a:pt x="13025" y="24254"/>
                    </a:cubicBezTo>
                    <a:lnTo>
                      <a:pt x="21142" y="7430"/>
                    </a:lnTo>
                    <a:cubicBezTo>
                      <a:pt x="21756" y="6180"/>
                      <a:pt x="21237" y="4646"/>
                      <a:pt x="19986" y="4033"/>
                    </a:cubicBezTo>
                    <a:lnTo>
                      <a:pt x="19089" y="3608"/>
                    </a:lnTo>
                    <a:cubicBezTo>
                      <a:pt x="18641" y="3396"/>
                      <a:pt x="18429" y="2877"/>
                      <a:pt x="18618" y="2405"/>
                    </a:cubicBezTo>
                    <a:lnTo>
                      <a:pt x="14276" y="305"/>
                    </a:lnTo>
                    <a:cubicBezTo>
                      <a:pt x="14093" y="604"/>
                      <a:pt x="13769" y="775"/>
                      <a:pt x="13437" y="775"/>
                    </a:cubicBezTo>
                    <a:cubicBezTo>
                      <a:pt x="13298" y="775"/>
                      <a:pt x="13158" y="745"/>
                      <a:pt x="13025" y="682"/>
                    </a:cubicBezTo>
                    <a:lnTo>
                      <a:pt x="12152" y="257"/>
                    </a:lnTo>
                    <a:cubicBezTo>
                      <a:pt x="11790" y="83"/>
                      <a:pt x="11407" y="0"/>
                      <a:pt x="1103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99" name="Google Shape;2699;p41"/>
              <p:cNvSpPr/>
              <p:nvPr/>
            </p:nvSpPr>
            <p:spPr>
              <a:xfrm>
                <a:off x="7698737" y="1674216"/>
                <a:ext cx="186207" cy="248409"/>
              </a:xfrm>
              <a:custGeom>
                <a:avLst/>
                <a:gdLst/>
                <a:ahLst/>
                <a:cxnLst/>
                <a:rect l="l" t="t" r="r" b="b"/>
                <a:pathLst>
                  <a:path w="7032" h="9381" extrusionOk="0">
                    <a:moveTo>
                      <a:pt x="6460" y="0"/>
                    </a:moveTo>
                    <a:cubicBezTo>
                      <a:pt x="6430" y="0"/>
                      <a:pt x="6400" y="4"/>
                      <a:pt x="6371" y="13"/>
                    </a:cubicBezTo>
                    <a:cubicBezTo>
                      <a:pt x="5852" y="178"/>
                      <a:pt x="5380" y="461"/>
                      <a:pt x="5002" y="862"/>
                    </a:cubicBezTo>
                    <a:cubicBezTo>
                      <a:pt x="4059" y="1853"/>
                      <a:pt x="3799" y="3387"/>
                      <a:pt x="2785" y="4307"/>
                    </a:cubicBezTo>
                    <a:lnTo>
                      <a:pt x="3445" y="4637"/>
                    </a:lnTo>
                    <a:cubicBezTo>
                      <a:pt x="3666" y="4718"/>
                      <a:pt x="3562" y="5021"/>
                      <a:pt x="3380" y="5021"/>
                    </a:cubicBezTo>
                    <a:cubicBezTo>
                      <a:pt x="3349" y="5021"/>
                      <a:pt x="3315" y="5012"/>
                      <a:pt x="3280" y="4991"/>
                    </a:cubicBezTo>
                    <a:lnTo>
                      <a:pt x="2619" y="4685"/>
                    </a:lnTo>
                    <a:cubicBezTo>
                      <a:pt x="2413" y="4585"/>
                      <a:pt x="2194" y="4537"/>
                      <a:pt x="1977" y="4537"/>
                    </a:cubicBezTo>
                    <a:cubicBezTo>
                      <a:pt x="1425" y="4537"/>
                      <a:pt x="891" y="4844"/>
                      <a:pt x="637" y="5369"/>
                    </a:cubicBezTo>
                    <a:lnTo>
                      <a:pt x="0" y="6714"/>
                    </a:lnTo>
                    <a:lnTo>
                      <a:pt x="2572" y="7964"/>
                    </a:lnTo>
                    <a:lnTo>
                      <a:pt x="2926" y="8130"/>
                    </a:lnTo>
                    <a:lnTo>
                      <a:pt x="5522" y="9380"/>
                    </a:lnTo>
                    <a:lnTo>
                      <a:pt x="6159" y="8035"/>
                    </a:lnTo>
                    <a:cubicBezTo>
                      <a:pt x="6513" y="7304"/>
                      <a:pt x="6206" y="6407"/>
                      <a:pt x="5451" y="6053"/>
                    </a:cubicBezTo>
                    <a:lnTo>
                      <a:pt x="4814" y="5746"/>
                    </a:lnTo>
                    <a:cubicBezTo>
                      <a:pt x="4629" y="5623"/>
                      <a:pt x="4730" y="5375"/>
                      <a:pt x="4899" y="5375"/>
                    </a:cubicBezTo>
                    <a:cubicBezTo>
                      <a:pt x="4925" y="5375"/>
                      <a:pt x="4951" y="5380"/>
                      <a:pt x="4979" y="5392"/>
                    </a:cubicBezTo>
                    <a:lnTo>
                      <a:pt x="5640" y="5699"/>
                    </a:lnTo>
                    <a:cubicBezTo>
                      <a:pt x="5734" y="4331"/>
                      <a:pt x="6772" y="3174"/>
                      <a:pt x="6961" y="1806"/>
                    </a:cubicBezTo>
                    <a:cubicBezTo>
                      <a:pt x="7032" y="1263"/>
                      <a:pt x="6984" y="721"/>
                      <a:pt x="6772" y="201"/>
                    </a:cubicBezTo>
                    <a:cubicBezTo>
                      <a:pt x="6733" y="85"/>
                      <a:pt x="6599" y="0"/>
                      <a:pt x="646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00" name="Google Shape;2700;p41"/>
              <p:cNvSpPr/>
              <p:nvPr/>
            </p:nvSpPr>
            <p:spPr>
              <a:xfrm>
                <a:off x="7731837" y="1817395"/>
                <a:ext cx="23144" cy="36993"/>
              </a:xfrm>
              <a:custGeom>
                <a:avLst/>
                <a:gdLst/>
                <a:ahLst/>
                <a:cxnLst/>
                <a:rect l="l" t="t" r="r" b="b"/>
                <a:pathLst>
                  <a:path w="874" h="1397" extrusionOk="0">
                    <a:moveTo>
                      <a:pt x="713" y="0"/>
                    </a:moveTo>
                    <a:cubicBezTo>
                      <a:pt x="651" y="0"/>
                      <a:pt x="603" y="27"/>
                      <a:pt x="567" y="80"/>
                    </a:cubicBezTo>
                    <a:lnTo>
                      <a:pt x="48" y="1189"/>
                    </a:lnTo>
                    <a:cubicBezTo>
                      <a:pt x="1" y="1260"/>
                      <a:pt x="48" y="1354"/>
                      <a:pt x="119" y="1378"/>
                    </a:cubicBezTo>
                    <a:cubicBezTo>
                      <a:pt x="139" y="1391"/>
                      <a:pt x="158" y="1397"/>
                      <a:pt x="178" y="1397"/>
                    </a:cubicBezTo>
                    <a:cubicBezTo>
                      <a:pt x="227" y="1397"/>
                      <a:pt x="274" y="1358"/>
                      <a:pt x="308" y="1307"/>
                    </a:cubicBezTo>
                    <a:lnTo>
                      <a:pt x="827" y="221"/>
                    </a:lnTo>
                    <a:cubicBezTo>
                      <a:pt x="874" y="151"/>
                      <a:pt x="850" y="56"/>
                      <a:pt x="779" y="9"/>
                    </a:cubicBezTo>
                    <a:cubicBezTo>
                      <a:pt x="756" y="3"/>
                      <a:pt x="734" y="0"/>
                      <a:pt x="713" y="0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01" name="Google Shape;2701;p41"/>
              <p:cNvSpPr/>
              <p:nvPr/>
            </p:nvSpPr>
            <p:spPr>
              <a:xfrm>
                <a:off x="7753710" y="1827749"/>
                <a:ext cx="22534" cy="36993"/>
              </a:xfrm>
              <a:custGeom>
                <a:avLst/>
                <a:gdLst/>
                <a:ahLst/>
                <a:cxnLst/>
                <a:rect l="l" t="t" r="r" b="b"/>
                <a:pathLst>
                  <a:path w="851" h="1397" extrusionOk="0">
                    <a:moveTo>
                      <a:pt x="693" y="0"/>
                    </a:moveTo>
                    <a:cubicBezTo>
                      <a:pt x="638" y="0"/>
                      <a:pt x="584" y="39"/>
                      <a:pt x="567" y="90"/>
                    </a:cubicBezTo>
                    <a:lnTo>
                      <a:pt x="24" y="1199"/>
                    </a:lnTo>
                    <a:cubicBezTo>
                      <a:pt x="1" y="1270"/>
                      <a:pt x="24" y="1341"/>
                      <a:pt x="95" y="1388"/>
                    </a:cubicBezTo>
                    <a:cubicBezTo>
                      <a:pt x="113" y="1394"/>
                      <a:pt x="132" y="1397"/>
                      <a:pt x="151" y="1397"/>
                    </a:cubicBezTo>
                    <a:cubicBezTo>
                      <a:pt x="209" y="1397"/>
                      <a:pt x="266" y="1370"/>
                      <a:pt x="284" y="1317"/>
                    </a:cubicBezTo>
                    <a:lnTo>
                      <a:pt x="826" y="208"/>
                    </a:lnTo>
                    <a:cubicBezTo>
                      <a:pt x="850" y="137"/>
                      <a:pt x="826" y="43"/>
                      <a:pt x="756" y="19"/>
                    </a:cubicBezTo>
                    <a:cubicBezTo>
                      <a:pt x="736" y="6"/>
                      <a:pt x="714" y="0"/>
                      <a:pt x="693" y="0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02" name="Google Shape;2702;p41"/>
              <p:cNvSpPr/>
              <p:nvPr/>
            </p:nvSpPr>
            <p:spPr>
              <a:xfrm>
                <a:off x="7774947" y="1837997"/>
                <a:ext cx="22534" cy="36754"/>
              </a:xfrm>
              <a:custGeom>
                <a:avLst/>
                <a:gdLst/>
                <a:ahLst/>
                <a:cxnLst/>
                <a:rect l="l" t="t" r="r" b="b"/>
                <a:pathLst>
                  <a:path w="851" h="1388" extrusionOk="0">
                    <a:moveTo>
                      <a:pt x="700" y="1"/>
                    </a:moveTo>
                    <a:cubicBezTo>
                      <a:pt x="642" y="1"/>
                      <a:pt x="585" y="27"/>
                      <a:pt x="567" y="80"/>
                    </a:cubicBezTo>
                    <a:lnTo>
                      <a:pt x="24" y="1189"/>
                    </a:lnTo>
                    <a:cubicBezTo>
                      <a:pt x="1" y="1260"/>
                      <a:pt x="24" y="1331"/>
                      <a:pt x="95" y="1378"/>
                    </a:cubicBezTo>
                    <a:cubicBezTo>
                      <a:pt x="113" y="1384"/>
                      <a:pt x="132" y="1387"/>
                      <a:pt x="151" y="1387"/>
                    </a:cubicBezTo>
                    <a:cubicBezTo>
                      <a:pt x="209" y="1387"/>
                      <a:pt x="266" y="1361"/>
                      <a:pt x="284" y="1307"/>
                    </a:cubicBezTo>
                    <a:lnTo>
                      <a:pt x="827" y="198"/>
                    </a:lnTo>
                    <a:cubicBezTo>
                      <a:pt x="850" y="128"/>
                      <a:pt x="827" y="57"/>
                      <a:pt x="756" y="10"/>
                    </a:cubicBezTo>
                    <a:cubicBezTo>
                      <a:pt x="738" y="4"/>
                      <a:pt x="719" y="1"/>
                      <a:pt x="700" y="1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03" name="Google Shape;2703;p41"/>
              <p:cNvSpPr/>
              <p:nvPr/>
            </p:nvSpPr>
            <p:spPr>
              <a:xfrm>
                <a:off x="7796211" y="1848616"/>
                <a:ext cx="22508" cy="36754"/>
              </a:xfrm>
              <a:custGeom>
                <a:avLst/>
                <a:gdLst/>
                <a:ahLst/>
                <a:cxnLst/>
                <a:rect l="l" t="t" r="r" b="b"/>
                <a:pathLst>
                  <a:path w="850" h="1388" extrusionOk="0">
                    <a:moveTo>
                      <a:pt x="699" y="1"/>
                    </a:moveTo>
                    <a:cubicBezTo>
                      <a:pt x="642" y="1"/>
                      <a:pt x="584" y="28"/>
                      <a:pt x="566" y="81"/>
                    </a:cubicBezTo>
                    <a:lnTo>
                      <a:pt x="24" y="1190"/>
                    </a:lnTo>
                    <a:cubicBezTo>
                      <a:pt x="0" y="1260"/>
                      <a:pt x="24" y="1331"/>
                      <a:pt x="95" y="1378"/>
                    </a:cubicBezTo>
                    <a:cubicBezTo>
                      <a:pt x="112" y="1384"/>
                      <a:pt x="131" y="1387"/>
                      <a:pt x="151" y="1387"/>
                    </a:cubicBezTo>
                    <a:cubicBezTo>
                      <a:pt x="210" y="1387"/>
                      <a:pt x="271" y="1361"/>
                      <a:pt x="307" y="1308"/>
                    </a:cubicBezTo>
                    <a:lnTo>
                      <a:pt x="826" y="199"/>
                    </a:lnTo>
                    <a:cubicBezTo>
                      <a:pt x="850" y="128"/>
                      <a:pt x="826" y="57"/>
                      <a:pt x="755" y="10"/>
                    </a:cubicBezTo>
                    <a:cubicBezTo>
                      <a:pt x="737" y="4"/>
                      <a:pt x="718" y="1"/>
                      <a:pt x="699" y="1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04" name="Google Shape;2704;p41"/>
              <p:cNvSpPr/>
              <p:nvPr/>
            </p:nvSpPr>
            <p:spPr>
              <a:xfrm>
                <a:off x="7817448" y="1858625"/>
                <a:ext cx="23144" cy="36993"/>
              </a:xfrm>
              <a:custGeom>
                <a:avLst/>
                <a:gdLst/>
                <a:ahLst/>
                <a:cxnLst/>
                <a:rect l="l" t="t" r="r" b="b"/>
                <a:pathLst>
                  <a:path w="874" h="1397" extrusionOk="0">
                    <a:moveTo>
                      <a:pt x="703" y="0"/>
                    </a:moveTo>
                    <a:cubicBezTo>
                      <a:pt x="651" y="0"/>
                      <a:pt x="602" y="27"/>
                      <a:pt x="567" y="80"/>
                    </a:cubicBezTo>
                    <a:lnTo>
                      <a:pt x="48" y="1189"/>
                    </a:lnTo>
                    <a:cubicBezTo>
                      <a:pt x="0" y="1260"/>
                      <a:pt x="24" y="1354"/>
                      <a:pt x="95" y="1378"/>
                    </a:cubicBezTo>
                    <a:cubicBezTo>
                      <a:pt x="115" y="1391"/>
                      <a:pt x="136" y="1397"/>
                      <a:pt x="158" y="1397"/>
                    </a:cubicBezTo>
                    <a:cubicBezTo>
                      <a:pt x="215" y="1397"/>
                      <a:pt x="273" y="1358"/>
                      <a:pt x="307" y="1307"/>
                    </a:cubicBezTo>
                    <a:lnTo>
                      <a:pt x="826" y="222"/>
                    </a:lnTo>
                    <a:cubicBezTo>
                      <a:pt x="873" y="151"/>
                      <a:pt x="826" y="57"/>
                      <a:pt x="755" y="9"/>
                    </a:cubicBezTo>
                    <a:cubicBezTo>
                      <a:pt x="738" y="3"/>
                      <a:pt x="720" y="0"/>
                      <a:pt x="703" y="0"/>
                    </a:cubicBezTo>
                    <a:close/>
                  </a:path>
                </a:pathLst>
              </a:custGeom>
              <a:solidFill>
                <a:srgbClr val="73BCB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05" name="Google Shape;2705;p41"/>
              <p:cNvSpPr/>
              <p:nvPr/>
            </p:nvSpPr>
            <p:spPr>
              <a:xfrm>
                <a:off x="7428823" y="2207954"/>
                <a:ext cx="336773" cy="258736"/>
              </a:xfrm>
              <a:custGeom>
                <a:avLst/>
                <a:gdLst/>
                <a:ahLst/>
                <a:cxnLst/>
                <a:rect l="l" t="t" r="r" b="b"/>
                <a:pathLst>
                  <a:path w="12718" h="9771" extrusionOk="0">
                    <a:moveTo>
                      <a:pt x="12259" y="0"/>
                    </a:moveTo>
                    <a:cubicBezTo>
                      <a:pt x="10080" y="0"/>
                      <a:pt x="7931" y="470"/>
                      <a:pt x="5946" y="1352"/>
                    </a:cubicBezTo>
                    <a:cubicBezTo>
                      <a:pt x="3610" y="2414"/>
                      <a:pt x="1581" y="4018"/>
                      <a:pt x="0" y="6048"/>
                    </a:cubicBezTo>
                    <a:lnTo>
                      <a:pt x="7669" y="9728"/>
                    </a:lnTo>
                    <a:cubicBezTo>
                      <a:pt x="7712" y="9757"/>
                      <a:pt x="7762" y="9771"/>
                      <a:pt x="7812" y="9771"/>
                    </a:cubicBezTo>
                    <a:cubicBezTo>
                      <a:pt x="7927" y="9771"/>
                      <a:pt x="8044" y="9701"/>
                      <a:pt x="8093" y="9587"/>
                    </a:cubicBezTo>
                    <a:lnTo>
                      <a:pt x="12718" y="7"/>
                    </a:lnTo>
                    <a:cubicBezTo>
                      <a:pt x="12565" y="2"/>
                      <a:pt x="12412" y="0"/>
                      <a:pt x="1225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06" name="Google Shape;2706;p41"/>
              <p:cNvSpPr/>
              <p:nvPr/>
            </p:nvSpPr>
            <p:spPr>
              <a:xfrm>
                <a:off x="7398821" y="1952472"/>
                <a:ext cx="433636" cy="415630"/>
              </a:xfrm>
              <a:custGeom>
                <a:avLst/>
                <a:gdLst/>
                <a:ahLst/>
                <a:cxnLst/>
                <a:rect l="l" t="t" r="r" b="b"/>
                <a:pathLst>
                  <a:path w="16376" h="15696" extrusionOk="0">
                    <a:moveTo>
                      <a:pt x="7462" y="1"/>
                    </a:moveTo>
                    <a:cubicBezTo>
                      <a:pt x="7332" y="1"/>
                      <a:pt x="7202" y="71"/>
                      <a:pt x="7150" y="193"/>
                    </a:cubicBezTo>
                    <a:lnTo>
                      <a:pt x="71" y="14822"/>
                    </a:lnTo>
                    <a:cubicBezTo>
                      <a:pt x="1" y="14988"/>
                      <a:pt x="71" y="15176"/>
                      <a:pt x="236" y="15247"/>
                    </a:cubicBezTo>
                    <a:lnTo>
                      <a:pt x="1110" y="15696"/>
                    </a:lnTo>
                    <a:cubicBezTo>
                      <a:pt x="4040" y="11873"/>
                      <a:pt x="8569" y="9649"/>
                      <a:pt x="13383" y="9649"/>
                    </a:cubicBezTo>
                    <a:cubicBezTo>
                      <a:pt x="13531" y="9649"/>
                      <a:pt x="13679" y="9651"/>
                      <a:pt x="13827" y="9655"/>
                    </a:cubicBezTo>
                    <a:lnTo>
                      <a:pt x="13851" y="9655"/>
                    </a:lnTo>
                    <a:lnTo>
                      <a:pt x="16281" y="4606"/>
                    </a:lnTo>
                    <a:cubicBezTo>
                      <a:pt x="16376" y="4441"/>
                      <a:pt x="16305" y="4228"/>
                      <a:pt x="16140" y="4157"/>
                    </a:cubicBezTo>
                    <a:lnTo>
                      <a:pt x="7598" y="28"/>
                    </a:lnTo>
                    <a:cubicBezTo>
                      <a:pt x="7555" y="10"/>
                      <a:pt x="7509" y="1"/>
                      <a:pt x="746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707" name="Google Shape;2707;p41"/>
            <p:cNvSpPr/>
            <p:nvPr/>
          </p:nvSpPr>
          <p:spPr>
            <a:xfrm>
              <a:off x="7088286" y="2013800"/>
              <a:ext cx="73138" cy="73138"/>
            </a:xfrm>
            <a:custGeom>
              <a:avLst/>
              <a:gdLst/>
              <a:ahLst/>
              <a:cxnLst/>
              <a:rect l="l" t="t" r="r" b="b"/>
              <a:pathLst>
                <a:path w="2762" h="2762" extrusionOk="0">
                  <a:moveTo>
                    <a:pt x="1369" y="1"/>
                  </a:moveTo>
                  <a:cubicBezTo>
                    <a:pt x="614" y="1"/>
                    <a:pt x="1" y="614"/>
                    <a:pt x="1" y="1370"/>
                  </a:cubicBezTo>
                  <a:cubicBezTo>
                    <a:pt x="1" y="2148"/>
                    <a:pt x="614" y="2762"/>
                    <a:pt x="1369" y="2762"/>
                  </a:cubicBezTo>
                  <a:cubicBezTo>
                    <a:pt x="2124" y="2762"/>
                    <a:pt x="2761" y="2148"/>
                    <a:pt x="2761" y="1370"/>
                  </a:cubicBezTo>
                  <a:cubicBezTo>
                    <a:pt x="2761" y="614"/>
                    <a:pt x="2124" y="1"/>
                    <a:pt x="13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708" name="Google Shape;2708;p41"/>
          <p:cNvSpPr/>
          <p:nvPr/>
        </p:nvSpPr>
        <p:spPr>
          <a:xfrm>
            <a:off x="2125857" y="992703"/>
            <a:ext cx="87860" cy="87860"/>
          </a:xfrm>
          <a:custGeom>
            <a:avLst/>
            <a:gdLst/>
            <a:ahLst/>
            <a:cxnLst/>
            <a:rect l="l" t="t" r="r" b="b"/>
            <a:pathLst>
              <a:path w="1912" h="1912" extrusionOk="0">
                <a:moveTo>
                  <a:pt x="968" y="0"/>
                </a:moveTo>
                <a:cubicBezTo>
                  <a:pt x="425" y="0"/>
                  <a:pt x="1" y="425"/>
                  <a:pt x="1" y="968"/>
                </a:cubicBezTo>
                <a:cubicBezTo>
                  <a:pt x="1" y="1487"/>
                  <a:pt x="425" y="1911"/>
                  <a:pt x="968" y="1911"/>
                </a:cubicBezTo>
                <a:cubicBezTo>
                  <a:pt x="1487" y="1911"/>
                  <a:pt x="1912" y="1487"/>
                  <a:pt x="1912" y="968"/>
                </a:cubicBezTo>
                <a:cubicBezTo>
                  <a:pt x="1912" y="425"/>
                  <a:pt x="1487" y="0"/>
                  <a:pt x="9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09" name="Google Shape;2709;p41"/>
          <p:cNvSpPr/>
          <p:nvPr/>
        </p:nvSpPr>
        <p:spPr>
          <a:xfrm>
            <a:off x="2532441" y="431028"/>
            <a:ext cx="57532" cy="58635"/>
          </a:xfrm>
          <a:custGeom>
            <a:avLst/>
            <a:gdLst/>
            <a:ahLst/>
            <a:cxnLst/>
            <a:rect l="l" t="t" r="r" b="b"/>
            <a:pathLst>
              <a:path w="1252" h="1276" extrusionOk="0">
                <a:moveTo>
                  <a:pt x="638" y="1"/>
                </a:moveTo>
                <a:cubicBezTo>
                  <a:pt x="284" y="1"/>
                  <a:pt x="1" y="284"/>
                  <a:pt x="1" y="638"/>
                </a:cubicBezTo>
                <a:cubicBezTo>
                  <a:pt x="1" y="992"/>
                  <a:pt x="284" y="1275"/>
                  <a:pt x="638" y="1275"/>
                </a:cubicBezTo>
                <a:cubicBezTo>
                  <a:pt x="992" y="1275"/>
                  <a:pt x="1251" y="992"/>
                  <a:pt x="1251" y="638"/>
                </a:cubicBezTo>
                <a:cubicBezTo>
                  <a:pt x="1251" y="284"/>
                  <a:pt x="992" y="1"/>
                  <a:pt x="63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10" name="Google Shape;2710;p41"/>
          <p:cNvSpPr/>
          <p:nvPr/>
        </p:nvSpPr>
        <p:spPr>
          <a:xfrm>
            <a:off x="10880882" y="1995400"/>
            <a:ext cx="97517" cy="97517"/>
          </a:xfrm>
          <a:custGeom>
            <a:avLst/>
            <a:gdLst/>
            <a:ahLst/>
            <a:cxnLst/>
            <a:rect l="l" t="t" r="r" b="b"/>
            <a:pathLst>
              <a:path w="2762" h="2762" extrusionOk="0">
                <a:moveTo>
                  <a:pt x="1369" y="1"/>
                </a:moveTo>
                <a:cubicBezTo>
                  <a:pt x="614" y="1"/>
                  <a:pt x="1" y="614"/>
                  <a:pt x="1" y="1370"/>
                </a:cubicBezTo>
                <a:cubicBezTo>
                  <a:pt x="1" y="2148"/>
                  <a:pt x="614" y="2762"/>
                  <a:pt x="1369" y="2762"/>
                </a:cubicBezTo>
                <a:cubicBezTo>
                  <a:pt x="2124" y="2762"/>
                  <a:pt x="2761" y="2148"/>
                  <a:pt x="2761" y="1370"/>
                </a:cubicBezTo>
                <a:cubicBezTo>
                  <a:pt x="2761" y="614"/>
                  <a:pt x="2124" y="1"/>
                  <a:pt x="136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11" name="Google Shape;2711;p41"/>
          <p:cNvSpPr/>
          <p:nvPr/>
        </p:nvSpPr>
        <p:spPr>
          <a:xfrm>
            <a:off x="9500598" y="1108716"/>
            <a:ext cx="146537" cy="147813"/>
          </a:xfrm>
          <a:custGeom>
            <a:avLst/>
            <a:gdLst/>
            <a:ahLst/>
            <a:cxnLst/>
            <a:rect l="l" t="t" r="r" b="b"/>
            <a:pathLst>
              <a:path w="2738" h="2762" extrusionOk="0">
                <a:moveTo>
                  <a:pt x="1369" y="0"/>
                </a:moveTo>
                <a:cubicBezTo>
                  <a:pt x="614" y="0"/>
                  <a:pt x="0" y="614"/>
                  <a:pt x="0" y="1369"/>
                </a:cubicBezTo>
                <a:cubicBezTo>
                  <a:pt x="0" y="2124"/>
                  <a:pt x="614" y="2761"/>
                  <a:pt x="1369" y="2761"/>
                </a:cubicBezTo>
                <a:cubicBezTo>
                  <a:pt x="2124" y="2761"/>
                  <a:pt x="2737" y="2124"/>
                  <a:pt x="2737" y="1369"/>
                </a:cubicBezTo>
                <a:cubicBezTo>
                  <a:pt x="2737" y="614"/>
                  <a:pt x="2124" y="0"/>
                  <a:pt x="13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712" name="Google Shape;2712;p41"/>
          <p:cNvGrpSpPr/>
          <p:nvPr/>
        </p:nvGrpSpPr>
        <p:grpSpPr>
          <a:xfrm>
            <a:off x="1131975" y="5059839"/>
            <a:ext cx="957288" cy="767431"/>
            <a:chOff x="2905824" y="3732667"/>
            <a:chExt cx="538609" cy="431788"/>
          </a:xfrm>
        </p:grpSpPr>
        <p:sp>
          <p:nvSpPr>
            <p:cNvPr id="2713" name="Google Shape;2713;p41"/>
            <p:cNvSpPr/>
            <p:nvPr/>
          </p:nvSpPr>
          <p:spPr>
            <a:xfrm>
              <a:off x="2905824" y="3732667"/>
              <a:ext cx="46261" cy="46896"/>
            </a:xfrm>
            <a:custGeom>
              <a:avLst/>
              <a:gdLst/>
              <a:ahLst/>
              <a:cxnLst/>
              <a:rect l="l" t="t" r="r" b="b"/>
              <a:pathLst>
                <a:path w="1747" h="1771" extrusionOk="0">
                  <a:moveTo>
                    <a:pt x="873" y="1"/>
                  </a:moveTo>
                  <a:cubicBezTo>
                    <a:pt x="378" y="1"/>
                    <a:pt x="0" y="402"/>
                    <a:pt x="0" y="874"/>
                  </a:cubicBezTo>
                  <a:cubicBezTo>
                    <a:pt x="0" y="1369"/>
                    <a:pt x="378" y="1770"/>
                    <a:pt x="873" y="1770"/>
                  </a:cubicBezTo>
                  <a:cubicBezTo>
                    <a:pt x="1369" y="1770"/>
                    <a:pt x="1746" y="1369"/>
                    <a:pt x="1746" y="874"/>
                  </a:cubicBezTo>
                  <a:cubicBezTo>
                    <a:pt x="1746" y="402"/>
                    <a:pt x="1369" y="1"/>
                    <a:pt x="8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4" name="Google Shape;2714;p41"/>
            <p:cNvSpPr/>
            <p:nvPr/>
          </p:nvSpPr>
          <p:spPr>
            <a:xfrm>
              <a:off x="3369415" y="4089437"/>
              <a:ext cx="75018" cy="75018"/>
            </a:xfrm>
            <a:custGeom>
              <a:avLst/>
              <a:gdLst/>
              <a:ahLst/>
              <a:cxnLst/>
              <a:rect l="l" t="t" r="r" b="b"/>
              <a:pathLst>
                <a:path w="2833" h="2833" extrusionOk="0">
                  <a:moveTo>
                    <a:pt x="1416" y="1"/>
                  </a:moveTo>
                  <a:cubicBezTo>
                    <a:pt x="638" y="1"/>
                    <a:pt x="1" y="638"/>
                    <a:pt x="1" y="1416"/>
                  </a:cubicBezTo>
                  <a:cubicBezTo>
                    <a:pt x="1" y="2195"/>
                    <a:pt x="638" y="2832"/>
                    <a:pt x="1416" y="2832"/>
                  </a:cubicBezTo>
                  <a:cubicBezTo>
                    <a:pt x="2195" y="2832"/>
                    <a:pt x="2832" y="2195"/>
                    <a:pt x="2832" y="1416"/>
                  </a:cubicBezTo>
                  <a:cubicBezTo>
                    <a:pt x="2832" y="638"/>
                    <a:pt x="2195" y="1"/>
                    <a:pt x="14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715" name="Google Shape;2715;p41"/>
          <p:cNvSpPr/>
          <p:nvPr/>
        </p:nvSpPr>
        <p:spPr>
          <a:xfrm>
            <a:off x="1493353" y="4121645"/>
            <a:ext cx="121044" cy="122707"/>
          </a:xfrm>
          <a:custGeom>
            <a:avLst/>
            <a:gdLst/>
            <a:ahLst/>
            <a:cxnLst/>
            <a:rect l="l" t="t" r="r" b="b"/>
            <a:pathLst>
              <a:path w="1747" h="1771" extrusionOk="0">
                <a:moveTo>
                  <a:pt x="873" y="1"/>
                </a:moveTo>
                <a:cubicBezTo>
                  <a:pt x="378" y="1"/>
                  <a:pt x="0" y="402"/>
                  <a:pt x="0" y="874"/>
                </a:cubicBezTo>
                <a:cubicBezTo>
                  <a:pt x="0" y="1369"/>
                  <a:pt x="378" y="1770"/>
                  <a:pt x="873" y="1770"/>
                </a:cubicBezTo>
                <a:cubicBezTo>
                  <a:pt x="1369" y="1770"/>
                  <a:pt x="1746" y="1369"/>
                  <a:pt x="1746" y="874"/>
                </a:cubicBezTo>
                <a:cubicBezTo>
                  <a:pt x="1746" y="402"/>
                  <a:pt x="1369" y="1"/>
                  <a:pt x="87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16" name="Google Shape;2716;p41"/>
          <p:cNvSpPr/>
          <p:nvPr/>
        </p:nvSpPr>
        <p:spPr>
          <a:xfrm>
            <a:off x="11053713" y="3386062"/>
            <a:ext cx="65160" cy="65212"/>
          </a:xfrm>
          <a:custGeom>
            <a:avLst/>
            <a:gdLst/>
            <a:ahLst/>
            <a:cxnLst/>
            <a:rect l="l" t="t" r="r" b="b"/>
            <a:pathLst>
              <a:path w="1251" h="1252" extrusionOk="0">
                <a:moveTo>
                  <a:pt x="637" y="1"/>
                </a:moveTo>
                <a:cubicBezTo>
                  <a:pt x="283" y="1"/>
                  <a:pt x="0" y="284"/>
                  <a:pt x="0" y="614"/>
                </a:cubicBezTo>
                <a:cubicBezTo>
                  <a:pt x="0" y="968"/>
                  <a:pt x="283" y="1251"/>
                  <a:pt x="637" y="1251"/>
                </a:cubicBezTo>
                <a:cubicBezTo>
                  <a:pt x="968" y="1251"/>
                  <a:pt x="1251" y="968"/>
                  <a:pt x="1251" y="614"/>
                </a:cubicBezTo>
                <a:cubicBezTo>
                  <a:pt x="1251" y="284"/>
                  <a:pt x="968" y="1"/>
                  <a:pt x="63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17" name="Google Shape;2717;p41"/>
          <p:cNvSpPr/>
          <p:nvPr/>
        </p:nvSpPr>
        <p:spPr>
          <a:xfrm>
            <a:off x="9716754" y="4584680"/>
            <a:ext cx="196289" cy="196289"/>
          </a:xfrm>
          <a:custGeom>
            <a:avLst/>
            <a:gdLst/>
            <a:ahLst/>
            <a:cxnLst/>
            <a:rect l="l" t="t" r="r" b="b"/>
            <a:pathLst>
              <a:path w="2833" h="2833" extrusionOk="0">
                <a:moveTo>
                  <a:pt x="1416" y="1"/>
                </a:moveTo>
                <a:cubicBezTo>
                  <a:pt x="638" y="1"/>
                  <a:pt x="1" y="638"/>
                  <a:pt x="1" y="1416"/>
                </a:cubicBezTo>
                <a:cubicBezTo>
                  <a:pt x="1" y="2195"/>
                  <a:pt x="638" y="2832"/>
                  <a:pt x="1416" y="2832"/>
                </a:cubicBezTo>
                <a:cubicBezTo>
                  <a:pt x="2195" y="2832"/>
                  <a:pt x="2832" y="2195"/>
                  <a:pt x="2832" y="1416"/>
                </a:cubicBezTo>
                <a:cubicBezTo>
                  <a:pt x="2832" y="638"/>
                  <a:pt x="2195" y="1"/>
                  <a:pt x="141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265977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57393-210D-4594-A3E8-162D8B6358F3}" type="datetimeFigureOut">
              <a:rPr lang="en-IN" smtClean="0"/>
              <a:pPr/>
              <a:t>31-07-2025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F2D66-2907-4D9E-9688-F3AE1D54901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08153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27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44780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pct9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Amatic SC"/>
              <a:buNone/>
              <a:defRPr sz="3000" b="1">
                <a:solidFill>
                  <a:schemeClr val="accent2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bin"/>
              <a:buChar char="●"/>
              <a:defRPr sz="1800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bin"/>
              <a:buChar char="○"/>
              <a:defRPr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bin"/>
              <a:buChar char="■"/>
              <a:defRPr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bin"/>
              <a:buChar char="●"/>
              <a:defRPr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bin"/>
              <a:buChar char="○"/>
              <a:defRPr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bin"/>
              <a:buChar char="■"/>
              <a:defRPr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bin"/>
              <a:buChar char="●"/>
              <a:defRPr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bin"/>
              <a:buChar char="○"/>
              <a:defRPr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Cabin"/>
              <a:buChar char="■"/>
              <a:defRPr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3598501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99" r:id="rId21"/>
    <p:sldLayoutId id="2147483700" r:id="rId22"/>
    <p:sldLayoutId id="2147483701" r:id="rId23"/>
    <p:sldLayoutId id="2147483702" r:id="rId24"/>
    <p:sldLayoutId id="2147483703" r:id="rId25"/>
    <p:sldLayoutId id="2147483704" r:id="rId26"/>
    <p:sldLayoutId id="2147483705" r:id="rId27"/>
    <p:sldLayoutId id="2147483706" r:id="rId28"/>
    <p:sldLayoutId id="2147483707" r:id="rId29"/>
    <p:sldLayoutId id="2147483708" r:id="rId30"/>
    <p:sldLayoutId id="2147483709" r:id="rId31"/>
    <p:sldLayoutId id="2147483710" r:id="rId32"/>
    <p:sldLayoutId id="2147483711" r:id="rId33"/>
    <p:sldLayoutId id="2147483712" r:id="rId34"/>
    <p:sldLayoutId id="2147483713" r:id="rId35"/>
    <p:sldLayoutId id="2147483714" r:id="rId36"/>
    <p:sldLayoutId id="2147483715" r:id="rId37"/>
    <p:sldLayoutId id="2147483716" r:id="rId38"/>
    <p:sldLayoutId id="2147483717" r:id="rId39"/>
    <p:sldLayoutId id="2147483718" r:id="rId40"/>
    <p:sldLayoutId id="2147483719" r:id="rId4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pct9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Shape 2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9" name="Google Shape;2719;p42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2720" name="Google Shape;2720;p42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6061513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1" r:id="rId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6.jpeg"/><Relationship Id="rId12" Type="http://schemas.openxmlformats.org/officeDocument/2006/relationships/image" Target="../media/image2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15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20.jpe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9.png"/><Relationship Id="rId11" Type="http://schemas.openxmlformats.org/officeDocument/2006/relationships/image" Target="../media/image2.png"/><Relationship Id="rId5" Type="http://schemas.openxmlformats.org/officeDocument/2006/relationships/image" Target="../media/image18.jpeg"/><Relationship Id="rId10" Type="http://schemas.openxmlformats.org/officeDocument/2006/relationships/image" Target="../media/image10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26.jpe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10" Type="http://schemas.openxmlformats.org/officeDocument/2006/relationships/image" Target="../media/image2.pn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33.jpe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2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2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2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2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5" Type="http://schemas.openxmlformats.org/officeDocument/2006/relationships/image" Target="../media/image2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2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45.jpe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2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2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51.pn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32.jpe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9933" y="2866030"/>
            <a:ext cx="98400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S.P.M English School</a:t>
            </a:r>
            <a:endParaRPr lang="en-IN" sz="8800" b="1" dirty="0">
              <a:solidFill>
                <a:schemeClr val="accent6">
                  <a:lumMod val="50000"/>
                </a:schemeClr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640" y="576411"/>
            <a:ext cx="2064623" cy="20166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44562" y="4377769"/>
            <a:ext cx="5349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Secondary Section</a:t>
            </a:r>
            <a:endParaRPr lang="en-IN" sz="4000" b="1" dirty="0">
              <a:solidFill>
                <a:schemeClr val="accent6">
                  <a:lumMod val="5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61624" y="5085655"/>
            <a:ext cx="43157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July 2025-26</a:t>
            </a:r>
            <a:endParaRPr lang="en-IN" sz="4000" b="1" dirty="0">
              <a:solidFill>
                <a:schemeClr val="accent6">
                  <a:lumMod val="50000"/>
                </a:schemeClr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18" name="slide1">
            <a:hlinkClick r:id="" action="ppaction://media"/>
            <a:extLst>
              <a:ext uri="{FF2B5EF4-FFF2-40B4-BE49-F238E27FC236}">
                <a16:creationId xmlns:a16="http://schemas.microsoft.com/office/drawing/2014/main" id="{5BF0B571-9FF6-BE95-173B-04592E3BE0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21755" y="87255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7651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6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15599" y="238526"/>
            <a:ext cx="11360800" cy="763600"/>
          </a:xfrm>
        </p:spPr>
        <p:txBody>
          <a:bodyPr/>
          <a:lstStyle/>
          <a:p>
            <a:pPr algn="ctr"/>
            <a:r>
              <a:rPr lang="en-IN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School Toppers S.S.C Board Examination 2024-25</a:t>
            </a:r>
          </a:p>
        </p:txBody>
      </p:sp>
      <p:pic>
        <p:nvPicPr>
          <p:cNvPr id="5" name="Picture 4" descr="1.Purohit Isha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527" y="959004"/>
            <a:ext cx="2038164" cy="2493237"/>
          </a:xfrm>
          <a:prstGeom prst="rect">
            <a:avLst/>
          </a:prstGeom>
        </p:spPr>
      </p:pic>
      <p:pic>
        <p:nvPicPr>
          <p:cNvPr id="6" name="Picture 5" descr="2.Bhate Avani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5003" y="959004"/>
            <a:ext cx="1967539" cy="2475571"/>
          </a:xfrm>
          <a:prstGeom prst="rect">
            <a:avLst/>
          </a:prstGeom>
        </p:spPr>
      </p:pic>
      <p:pic>
        <p:nvPicPr>
          <p:cNvPr id="7" name="Picture 6" descr="3.Avachat Avani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9062" y="970156"/>
            <a:ext cx="2145959" cy="2540697"/>
          </a:xfrm>
          <a:prstGeom prst="rect">
            <a:avLst/>
          </a:prstGeom>
        </p:spPr>
      </p:pic>
      <p:pic>
        <p:nvPicPr>
          <p:cNvPr id="8" name="Picture 7" descr="3.Gadre Anushka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5060" y="970156"/>
            <a:ext cx="2096003" cy="2542479"/>
          </a:xfrm>
          <a:prstGeom prst="rect">
            <a:avLst/>
          </a:prstGeom>
        </p:spPr>
      </p:pic>
      <p:pic>
        <p:nvPicPr>
          <p:cNvPr id="9" name="Picture 8" descr="4.Shete Malhar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46087" y="4059044"/>
            <a:ext cx="1782539" cy="2287491"/>
          </a:xfrm>
          <a:prstGeom prst="rect">
            <a:avLst/>
          </a:prstGeom>
        </p:spPr>
      </p:pic>
      <p:pic>
        <p:nvPicPr>
          <p:cNvPr id="10" name="Picture 9" descr="5.Risbood Aditya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09424" y="4059906"/>
            <a:ext cx="1739591" cy="22389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80585" y="3590693"/>
            <a:ext cx="1828800" cy="367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</a:rPr>
              <a:t>1.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</a:rPr>
              <a:t>Purohit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</a:rPr>
              <a:t>Ishan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Baskerville Old Face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63590" y="3642732"/>
            <a:ext cx="1828800" cy="367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</a:rPr>
              <a:t>2.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</a:rPr>
              <a:t>Bhate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</a:rPr>
              <a:t>Avani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Baskerville Old Face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57385" y="3605561"/>
            <a:ext cx="1828800" cy="367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</a:rPr>
              <a:t>3.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</a:rPr>
              <a:t>Avachat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</a:rPr>
              <a:t>Avani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Baskerville Old Face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21806" y="3650167"/>
            <a:ext cx="2304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</a:rPr>
              <a:t>3.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</a:rPr>
              <a:t>Gadre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</a:rPr>
              <a:t>Anushka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Baskerville Old Face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79181" y="6345045"/>
            <a:ext cx="2007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</a:rPr>
              <a:t>4.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</a:rPr>
              <a:t>Shete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</a:rPr>
              <a:t>Malhar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Baskerville Old Face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16498" y="6352479"/>
            <a:ext cx="2007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</a:rPr>
              <a:t>5.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</a:rPr>
              <a:t>Risbood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</a:rPr>
              <a:t> Aditya</a:t>
            </a:r>
          </a:p>
        </p:txBody>
      </p:sp>
      <p:pic>
        <p:nvPicPr>
          <p:cNvPr id="17" name="Picture 16" descr="topper.jpg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64600" y="4496631"/>
            <a:ext cx="2854971" cy="2149496"/>
          </a:xfrm>
          <a:prstGeom prst="rect">
            <a:avLst/>
          </a:prstGeom>
        </p:spPr>
      </p:pic>
      <p:pic>
        <p:nvPicPr>
          <p:cNvPr id="18" name="Picture 17" descr="star.png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2166" y="4081346"/>
            <a:ext cx="2045040" cy="2400699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0" y="5130671"/>
            <a:ext cx="220445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1905"/>
                <a:solidFill>
                  <a:schemeClr val="bg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radley Hand ITC" pitchFamily="66" charset="0"/>
              </a:rPr>
              <a:t>Stars of S.P.M.</a:t>
            </a:r>
          </a:p>
        </p:txBody>
      </p:sp>
      <p:pic>
        <p:nvPicPr>
          <p:cNvPr id="20" name="Slide2">
            <a:hlinkClick r:id="" action="ppaction://media"/>
            <a:extLst>
              <a:ext uri="{FF2B5EF4-FFF2-40B4-BE49-F238E27FC236}">
                <a16:creationId xmlns:a16="http://schemas.microsoft.com/office/drawing/2014/main" id="{B86E4655-93AA-D00F-F3B8-741955D376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623392" y="93106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12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599" y="238526"/>
            <a:ext cx="11360800" cy="763600"/>
          </a:xfrm>
        </p:spPr>
        <p:txBody>
          <a:bodyPr/>
          <a:lstStyle/>
          <a:p>
            <a:pPr algn="ctr"/>
            <a:r>
              <a:rPr lang="en-IN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Teacher Training Workshop</a:t>
            </a:r>
          </a:p>
        </p:txBody>
      </p:sp>
      <p:pic>
        <p:nvPicPr>
          <p:cNvPr id="4" name="Content Placeholder 4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32263" y="1002126"/>
            <a:ext cx="11244135" cy="56033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254000">
              <a:schemeClr val="accent1"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Slide3">
            <a:hlinkClick r:id="" action="ppaction://media"/>
            <a:extLst>
              <a:ext uri="{FF2B5EF4-FFF2-40B4-BE49-F238E27FC236}">
                <a16:creationId xmlns:a16="http://schemas.microsoft.com/office/drawing/2014/main" id="{FF363D7C-8649-0EF2-752C-E22B374864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04143" y="3598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3329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9431" y="398542"/>
            <a:ext cx="3308633" cy="2965630"/>
          </a:xfrm>
          <a:prstGeom prst="round2DiagRect">
            <a:avLst>
              <a:gd name="adj1" fmla="val 16667"/>
              <a:gd name="adj2" fmla="val 1381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9431" y="3481754"/>
            <a:ext cx="3578590" cy="31055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730131" y="477672"/>
            <a:ext cx="3203452" cy="30040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296212" y="3692769"/>
            <a:ext cx="3203452" cy="28945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8" cstate="print"/>
          <a:stretch>
            <a:fillRect/>
          </a:stretch>
        </p:blipFill>
        <p:spPr>
          <a:xfrm>
            <a:off x="4239648" y="717000"/>
            <a:ext cx="3944937" cy="526573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72783" y="16742"/>
            <a:ext cx="11360800" cy="76360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Guru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Pournima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 Celebration</a:t>
            </a:r>
            <a:endParaRPr lang="en-IN" sz="3200" dirty="0">
              <a:solidFill>
                <a:schemeClr val="accent6">
                  <a:lumMod val="50000"/>
                </a:schemeClr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2" name="Slide4">
            <a:hlinkClick r:id="" action="ppaction://media"/>
            <a:extLst>
              <a:ext uri="{FF2B5EF4-FFF2-40B4-BE49-F238E27FC236}">
                <a16:creationId xmlns:a16="http://schemas.microsoft.com/office/drawing/2014/main" id="{8C8C32E9-AD35-5178-B6FA-1E3E0F42C4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52558" y="5810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7884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blob:https://web.whatsapp.com/60495b78-3694-43c0-bc6c-f0d323070aa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/>
          <a:srcRect t="25654" r="21138"/>
          <a:stretch/>
        </p:blipFill>
        <p:spPr>
          <a:xfrm>
            <a:off x="317109" y="4048504"/>
            <a:ext cx="3902350" cy="26106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66" b="16401"/>
          <a:stretch/>
        </p:blipFill>
        <p:spPr>
          <a:xfrm>
            <a:off x="8352691" y="4048504"/>
            <a:ext cx="3602748" cy="26263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AutoShape 4" descr="blob:https://web.whatsapp.com/d484ec66-2894-4185-b077-c9b60f17e6f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68691" y="1758285"/>
            <a:ext cx="3354265" cy="23391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7" r="5673"/>
          <a:stretch/>
        </p:blipFill>
        <p:spPr>
          <a:xfrm>
            <a:off x="307975" y="1131938"/>
            <a:ext cx="3911484" cy="27648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" t="22307" r="2724" b="7948"/>
          <a:stretch/>
        </p:blipFill>
        <p:spPr>
          <a:xfrm>
            <a:off x="8352692" y="1131937"/>
            <a:ext cx="3602747" cy="27648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3661484" y="199117"/>
            <a:ext cx="4962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  <a:ea typeface="Amatic SC"/>
                <a:cs typeface="Amatic SC"/>
              </a:rPr>
              <a:t>Student Teacher Program</a:t>
            </a:r>
            <a:endParaRPr lang="en-IN" sz="3200" b="1" dirty="0">
              <a:solidFill>
                <a:schemeClr val="accent6">
                  <a:lumMod val="50000"/>
                </a:schemeClr>
              </a:solidFill>
              <a:latin typeface="Baskerville Old Face" panose="02020602080505020303" pitchFamily="18" charset="0"/>
              <a:ea typeface="Amatic SC"/>
              <a:cs typeface="Amatic SC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9"/>
          <a:srcRect l="21866" t="35377" r="34417" b="17022"/>
          <a:stretch/>
        </p:blipFill>
        <p:spPr>
          <a:xfrm>
            <a:off x="4462876" y="4246685"/>
            <a:ext cx="3360080" cy="23931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14" descr="star.png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67385" y="116614"/>
            <a:ext cx="2241395" cy="1667581"/>
          </a:xfrm>
          <a:prstGeom prst="rect">
            <a:avLst/>
          </a:prstGeom>
        </p:spPr>
      </p:pic>
      <p:pic>
        <p:nvPicPr>
          <p:cNvPr id="2" name="Slide5">
            <a:hlinkClick r:id="" action="ppaction://media"/>
            <a:extLst>
              <a:ext uri="{FF2B5EF4-FFF2-40B4-BE49-F238E27FC236}">
                <a16:creationId xmlns:a16="http://schemas.microsoft.com/office/drawing/2014/main" id="{5AE937FC-3290-BE51-580D-B67178543E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929022" y="78389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6067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6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5-07-30 at 9.27.32 AM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829" y="3708804"/>
            <a:ext cx="3382416" cy="27940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Picture 2" descr="WhatsApp Image 2025-07-30 at 9.27.33 AM (1)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6019" y="1326995"/>
            <a:ext cx="2995166" cy="22079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Picture 3" descr="WhatsApp Image 2025-07-30 at 9.27.33 AM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2967" y="1115123"/>
            <a:ext cx="3202555" cy="29773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Picture 4" descr="WhatsApp Image 2025-07-30 at 9.27.34 AM (2).jpe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52224" y="4114801"/>
            <a:ext cx="2774234" cy="25201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5" descr="WhatsApp Image 2025-07-30 at 9.27.32 AM (1).jpe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9401" y="880946"/>
            <a:ext cx="3079927" cy="25647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Picture 6" descr="WhatsApp Image 2025-07-30 at 9.27.32 AM (2).jpe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842918" y="3769111"/>
            <a:ext cx="2919950" cy="27320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3349249" y="154512"/>
            <a:ext cx="6408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  <a:ea typeface="Amatic SC"/>
                <a:cs typeface="Amatic SC"/>
              </a:rPr>
              <a:t>Winners Student Teacher Program</a:t>
            </a:r>
            <a:endParaRPr lang="en-IN" sz="3200" b="1" dirty="0">
              <a:solidFill>
                <a:schemeClr val="accent6">
                  <a:lumMod val="50000"/>
                </a:schemeClr>
              </a:solidFill>
              <a:latin typeface="Baskerville Old Face" panose="02020602080505020303" pitchFamily="18" charset="0"/>
              <a:ea typeface="Amatic SC"/>
              <a:cs typeface="Amatic SC"/>
            </a:endParaRPr>
          </a:p>
        </p:txBody>
      </p:sp>
      <p:pic>
        <p:nvPicPr>
          <p:cNvPr id="9" name="Slide6">
            <a:hlinkClick r:id="" action="ppaction://media"/>
            <a:extLst>
              <a:ext uri="{FF2B5EF4-FFF2-40B4-BE49-F238E27FC236}">
                <a16:creationId xmlns:a16="http://schemas.microsoft.com/office/drawing/2014/main" id="{FEA16786-06AE-5747-C4B5-C7A368B3CA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649803" y="34968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6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162301"/>
              </p:ext>
            </p:extLst>
          </p:nvPr>
        </p:nvGraphicFramePr>
        <p:xfrm>
          <a:off x="2059296" y="869498"/>
          <a:ext cx="7698851" cy="1473591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2348929">
                  <a:extLst>
                    <a:ext uri="{9D8B030D-6E8A-4147-A177-3AD203B41FA5}">
                      <a16:colId xmlns:a16="http://schemas.microsoft.com/office/drawing/2014/main" val="1127638152"/>
                    </a:ext>
                  </a:extLst>
                </a:gridCol>
                <a:gridCol w="2505531">
                  <a:extLst>
                    <a:ext uri="{9D8B030D-6E8A-4147-A177-3AD203B41FA5}">
                      <a16:colId xmlns:a16="http://schemas.microsoft.com/office/drawing/2014/main" val="1259609623"/>
                    </a:ext>
                  </a:extLst>
                </a:gridCol>
                <a:gridCol w="2844391">
                  <a:extLst>
                    <a:ext uri="{9D8B030D-6E8A-4147-A177-3AD203B41FA5}">
                      <a16:colId xmlns:a16="http://schemas.microsoft.com/office/drawing/2014/main" val="302051660"/>
                    </a:ext>
                  </a:extLst>
                </a:gridCol>
              </a:tblGrid>
              <a:tr h="4798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r>
                        <a:rPr lang="en-US" sz="2400" baseline="30000" dirty="0"/>
                        <a:t>st</a:t>
                      </a:r>
                      <a:r>
                        <a:rPr lang="en-US" sz="2400" dirty="0"/>
                        <a:t> Prize</a:t>
                      </a:r>
                      <a:endParaRPr lang="en-IN" sz="2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2400" u="none" strike="noStrike" cap="none" dirty="0">
                          <a:sym typeface="Arial"/>
                        </a:rPr>
                        <a:t>2nd Prize</a:t>
                      </a:r>
                      <a:endParaRPr lang="en-IN" sz="2400" b="1" i="0" u="none" strike="noStrike" cap="none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Arial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2400" u="none" strike="noStrike" cap="none" dirty="0">
                          <a:sym typeface="Arial"/>
                        </a:rPr>
                        <a:t>3rd Prize</a:t>
                      </a:r>
                      <a:endParaRPr lang="en-IN" sz="2400" b="1" i="0" u="none" strike="noStrike" cap="none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Arial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28942085"/>
                  </a:ext>
                </a:extLst>
              </a:tr>
              <a:tr h="993791">
                <a:tc>
                  <a:txBody>
                    <a:bodyPr/>
                    <a:lstStyle/>
                    <a:p>
                      <a:pPr marL="342900" indent="-3429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Arnav </a:t>
                      </a:r>
                      <a:r>
                        <a:rPr lang="en-US" sz="18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Dhobale</a:t>
                      </a:r>
                      <a:endParaRPr lang="en-US" sz="18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  <a:p>
                      <a:pPr marL="342900" indent="-3429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Mayank</a:t>
                      </a:r>
                      <a:r>
                        <a:rPr lang="en-US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Kulkarni</a:t>
                      </a:r>
                    </a:p>
                    <a:p>
                      <a:pPr marL="342900" indent="-3429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Aditya</a:t>
                      </a:r>
                      <a:r>
                        <a:rPr lang="en-US" sz="1800" baseline="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Sathaye</a:t>
                      </a:r>
                      <a:endParaRPr lang="en-IN" sz="1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Sharva</a:t>
                      </a:r>
                      <a:r>
                        <a:rPr lang="en-US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Deshpande</a:t>
                      </a:r>
                    </a:p>
                    <a:p>
                      <a:pPr marL="342900" indent="-3429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Mihir</a:t>
                      </a:r>
                      <a:r>
                        <a:rPr lang="en-US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Kanetkar</a:t>
                      </a:r>
                      <a:endParaRPr lang="en-US" sz="18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  <a:p>
                      <a:pPr marL="342900" indent="-3429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Amey</a:t>
                      </a:r>
                      <a:r>
                        <a:rPr lang="en-US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Kulkarni</a:t>
                      </a:r>
                      <a:endParaRPr lang="en-IN" sz="1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Bilva</a:t>
                      </a:r>
                      <a:r>
                        <a:rPr lang="en-US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Gandhi</a:t>
                      </a:r>
                    </a:p>
                    <a:p>
                      <a:pPr marL="342900" indent="-3429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Hiranmayee</a:t>
                      </a:r>
                      <a:r>
                        <a:rPr lang="en-US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Paranjpe</a:t>
                      </a:r>
                      <a:endParaRPr lang="en-US" sz="18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  <a:p>
                      <a:pPr marL="342900" indent="-3429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Isha</a:t>
                      </a:r>
                      <a:r>
                        <a:rPr lang="en-US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Halbe</a:t>
                      </a:r>
                      <a:endParaRPr lang="en-IN" sz="1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8079289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5480642"/>
              </p:ext>
            </p:extLst>
          </p:nvPr>
        </p:nvGraphicFramePr>
        <p:xfrm>
          <a:off x="967478" y="2862364"/>
          <a:ext cx="2949430" cy="1600453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2949430">
                  <a:extLst>
                    <a:ext uri="{9D8B030D-6E8A-4147-A177-3AD203B41FA5}">
                      <a16:colId xmlns:a16="http://schemas.microsoft.com/office/drawing/2014/main" val="3333951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First Consolation Prize</a:t>
                      </a:r>
                      <a:endParaRPr lang="en-IN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415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Sejal</a:t>
                      </a:r>
                      <a:r>
                        <a:rPr lang="en-US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Damle</a:t>
                      </a:r>
                      <a:endParaRPr lang="en-US" sz="1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850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Anish </a:t>
                      </a:r>
                      <a:r>
                        <a:rPr lang="en-US" sz="18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Ghanpure</a:t>
                      </a:r>
                      <a:endParaRPr lang="en-IN" sz="1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400503"/>
                  </a:ext>
                </a:extLst>
              </a:tr>
              <a:tr h="482789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Piyush</a:t>
                      </a:r>
                      <a:r>
                        <a:rPr lang="en-US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Apte</a:t>
                      </a:r>
                      <a:endParaRPr lang="en-IN" sz="1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736875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175799"/>
              </p:ext>
            </p:extLst>
          </p:nvPr>
        </p:nvGraphicFramePr>
        <p:xfrm>
          <a:off x="7744773" y="2862363"/>
          <a:ext cx="3159788" cy="1501121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3159788">
                  <a:extLst>
                    <a:ext uri="{9D8B030D-6E8A-4147-A177-3AD203B41FA5}">
                      <a16:colId xmlns:a16="http://schemas.microsoft.com/office/drawing/2014/main" val="3976716073"/>
                    </a:ext>
                  </a:extLst>
                </a:gridCol>
              </a:tblGrid>
              <a:tr h="38193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Second Consolation Prize</a:t>
                      </a:r>
                      <a:endParaRPr lang="en-IN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601035"/>
                  </a:ext>
                </a:extLst>
              </a:tr>
              <a:tr h="376712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Malhar</a:t>
                      </a:r>
                      <a:r>
                        <a:rPr lang="en-US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Patwardhan</a:t>
                      </a:r>
                      <a:endParaRPr lang="en-US" sz="1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8852"/>
                  </a:ext>
                </a:extLst>
              </a:tr>
              <a:tr h="364134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Daksha </a:t>
                      </a:r>
                      <a:r>
                        <a:rPr lang="en-US" sz="18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Bhalekar</a:t>
                      </a:r>
                      <a:endParaRPr lang="en-IN" sz="1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258134"/>
                  </a:ext>
                </a:extLst>
              </a:tr>
              <a:tr h="376712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Niral</a:t>
                      </a:r>
                      <a:r>
                        <a:rPr lang="en-US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Kothari</a:t>
                      </a:r>
                      <a:endParaRPr lang="en-IN" sz="1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470198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4020223"/>
              </p:ext>
            </p:extLst>
          </p:nvPr>
        </p:nvGraphicFramePr>
        <p:xfrm>
          <a:off x="4165054" y="4566503"/>
          <a:ext cx="3296266" cy="1600454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3296266">
                  <a:extLst>
                    <a:ext uri="{9D8B030D-6E8A-4147-A177-3AD203B41FA5}">
                      <a16:colId xmlns:a16="http://schemas.microsoft.com/office/drawing/2014/main" val="4108900251"/>
                    </a:ext>
                  </a:extLst>
                </a:gridCol>
              </a:tblGrid>
              <a:tr h="38193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Special Prize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094809"/>
                  </a:ext>
                </a:extLst>
              </a:tr>
              <a:tr h="376712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Nikhil </a:t>
                      </a:r>
                      <a:r>
                        <a:rPr lang="en-US" sz="18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Bhide</a:t>
                      </a:r>
                      <a:endParaRPr lang="en-US" sz="1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734051"/>
                  </a:ext>
                </a:extLst>
              </a:tr>
              <a:tr h="465093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Aabha</a:t>
                      </a:r>
                      <a:r>
                        <a:rPr lang="en-US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Joshi</a:t>
                      </a:r>
                      <a:endParaRPr lang="en-IN" sz="1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367983"/>
                  </a:ext>
                </a:extLst>
              </a:tr>
              <a:tr h="376712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Ishaan Kulkarni</a:t>
                      </a:r>
                      <a:endParaRPr lang="en-IN" sz="1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018522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744383" y="80884"/>
            <a:ext cx="6328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  <a:ea typeface="Amatic SC"/>
                <a:cs typeface="Amatic SC"/>
              </a:rPr>
              <a:t>Student Teacher Activity Result</a:t>
            </a:r>
            <a:endParaRPr lang="en-IN" sz="3200" b="1" dirty="0">
              <a:solidFill>
                <a:schemeClr val="accent6">
                  <a:lumMod val="50000"/>
                </a:schemeClr>
              </a:solidFill>
              <a:latin typeface="Baskerville Old Face" panose="02020602080505020303" pitchFamily="18" charset="0"/>
              <a:ea typeface="Amatic SC"/>
              <a:cs typeface="Amatic SC"/>
            </a:endParaRPr>
          </a:p>
        </p:txBody>
      </p:sp>
      <p:pic>
        <p:nvPicPr>
          <p:cNvPr id="4" name="Picture 3" descr="Free vector graphic: Award, Gold, Winner, Badge - Free Image on Pixabay ..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445" y="2584016"/>
            <a:ext cx="1324715" cy="1779468"/>
          </a:xfrm>
          <a:prstGeom prst="rect">
            <a:avLst/>
          </a:prstGeom>
        </p:spPr>
      </p:pic>
      <p:pic>
        <p:nvPicPr>
          <p:cNvPr id="8" name="Picture 7" descr="star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23935" y="4553298"/>
            <a:ext cx="1963265" cy="2304702"/>
          </a:xfrm>
          <a:prstGeom prst="rect">
            <a:avLst/>
          </a:prstGeom>
        </p:spPr>
      </p:pic>
      <p:pic>
        <p:nvPicPr>
          <p:cNvPr id="9" name="Slide7">
            <a:hlinkClick r:id="" action="ppaction://media"/>
            <a:extLst>
              <a:ext uri="{FF2B5EF4-FFF2-40B4-BE49-F238E27FC236}">
                <a16:creationId xmlns:a16="http://schemas.microsoft.com/office/drawing/2014/main" id="{E76B9692-A70F-9DF0-F6AA-DC80F6DAC7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04561" y="86949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2464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7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006" y="224877"/>
            <a:ext cx="11360800" cy="76360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Poetry Recitation Competition – Winners Std 5</a:t>
            </a:r>
            <a:endParaRPr lang="en-IN" sz="3200" dirty="0">
              <a:solidFill>
                <a:schemeClr val="accent6">
                  <a:lumMod val="50000"/>
                </a:schemeClr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89995" y="1255594"/>
            <a:ext cx="5454667" cy="50906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5957" y="1255594"/>
            <a:ext cx="6005015" cy="49811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fill1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1F1F1"/>
              </a:clrFrom>
              <a:clrTo>
                <a:srgbClr val="F1F1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96653" y="0"/>
            <a:ext cx="1524000" cy="1920240"/>
          </a:xfrm>
          <a:prstGeom prst="rect">
            <a:avLst/>
          </a:prstGeom>
        </p:spPr>
      </p:pic>
      <p:pic>
        <p:nvPicPr>
          <p:cNvPr id="7" name="Picture 6" descr="fill2.jpg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932521"/>
            <a:ext cx="1714500" cy="1714500"/>
          </a:xfrm>
          <a:prstGeom prst="rect">
            <a:avLst/>
          </a:prstGeom>
        </p:spPr>
      </p:pic>
      <p:pic>
        <p:nvPicPr>
          <p:cNvPr id="3" name="Slide8">
            <a:hlinkClick r:id="" action="ppaction://media"/>
            <a:extLst>
              <a:ext uri="{FF2B5EF4-FFF2-40B4-BE49-F238E27FC236}">
                <a16:creationId xmlns:a16="http://schemas.microsoft.com/office/drawing/2014/main" id="{A86F830A-72BF-94F8-0547-A1DD6B9F98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41157" y="81723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0663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7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729" y="142991"/>
            <a:ext cx="11360800" cy="763600"/>
          </a:xfrm>
        </p:spPr>
        <p:txBody>
          <a:bodyPr/>
          <a:lstStyle/>
          <a:p>
            <a:pPr algn="ctr"/>
            <a:r>
              <a:rPr lang="en-IN" sz="3200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School Elections 2025-26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82388" y="1073256"/>
            <a:ext cx="7712991" cy="56004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9173482" y="2673176"/>
            <a:ext cx="28697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Neil Kulkarni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 err="1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Yash</a:t>
            </a:r>
            <a:r>
              <a:rPr lang="en-IN" sz="2800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en-IN" sz="2800" dirty="0" err="1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Soman</a:t>
            </a:r>
            <a:endParaRPr lang="en-IN" sz="2800" dirty="0">
              <a:solidFill>
                <a:schemeClr val="accent6">
                  <a:lumMod val="50000"/>
                </a:schemeClr>
              </a:solidFill>
              <a:latin typeface="Baskerville Old Face" panose="020206020805050203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 err="1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Sharan</a:t>
            </a:r>
            <a:r>
              <a:rPr lang="en-IN" sz="2800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en-IN" sz="2800" dirty="0" err="1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Kolle</a:t>
            </a:r>
            <a:endParaRPr lang="en-IN" sz="2800" dirty="0">
              <a:solidFill>
                <a:schemeClr val="accent6">
                  <a:lumMod val="50000"/>
                </a:schemeClr>
              </a:solidFill>
              <a:latin typeface="Baskerville Old Face" panose="020206020805050203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 err="1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Dhawal</a:t>
            </a:r>
            <a:r>
              <a:rPr lang="en-IN" sz="2800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en-IN" sz="2800" dirty="0" err="1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Londhe</a:t>
            </a:r>
            <a:endParaRPr lang="en-IN" sz="2800" dirty="0">
              <a:solidFill>
                <a:schemeClr val="accent6">
                  <a:lumMod val="5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73482" y="2013478"/>
            <a:ext cx="24134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Prefects</a:t>
            </a:r>
            <a:endParaRPr lang="en-IN" sz="2800" b="1" dirty="0">
              <a:solidFill>
                <a:schemeClr val="accent6">
                  <a:lumMod val="50000"/>
                </a:schemeClr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6" name="Slide9">
            <a:hlinkClick r:id="" action="ppaction://media"/>
            <a:extLst>
              <a:ext uri="{FF2B5EF4-FFF2-40B4-BE49-F238E27FC236}">
                <a16:creationId xmlns:a16="http://schemas.microsoft.com/office/drawing/2014/main" id="{7D2319D2-61D6-2DD0-E717-AC8E8F7371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26221" y="63394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8760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0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36728" y="906591"/>
            <a:ext cx="8229600" cy="57730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8939284" y="2306472"/>
            <a:ext cx="3043450" cy="2328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 err="1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Ayush</a:t>
            </a:r>
            <a:r>
              <a:rPr lang="en-IN" sz="2800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 Kulkarni,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 err="1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Avani</a:t>
            </a:r>
            <a:r>
              <a:rPr lang="en-IN" sz="2800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 Desai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Anika </a:t>
            </a:r>
            <a:r>
              <a:rPr lang="en-IN" sz="2800" dirty="0" err="1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Gajakas</a:t>
            </a:r>
            <a:endParaRPr lang="en-IN" sz="2800" dirty="0">
              <a:solidFill>
                <a:schemeClr val="accent6">
                  <a:lumMod val="50000"/>
                </a:schemeClr>
              </a:solidFill>
              <a:latin typeface="Baskerville Old Face" panose="020206020805050203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 err="1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Anuja</a:t>
            </a:r>
            <a:r>
              <a:rPr lang="en-IN" sz="2800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en-IN" sz="2800" dirty="0" err="1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Sahastrabuddhe</a:t>
            </a:r>
            <a:endParaRPr lang="en-IN" sz="2800" dirty="0">
              <a:solidFill>
                <a:schemeClr val="accent6">
                  <a:lumMod val="5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36728" y="142991"/>
            <a:ext cx="11360800" cy="763600"/>
          </a:xfrm>
        </p:spPr>
        <p:txBody>
          <a:bodyPr/>
          <a:lstStyle/>
          <a:p>
            <a:pPr algn="ctr"/>
            <a:r>
              <a:rPr lang="en-IN" sz="3200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School Elections 2025-26</a:t>
            </a:r>
          </a:p>
        </p:txBody>
      </p:sp>
      <p:sp>
        <p:nvSpPr>
          <p:cNvPr id="7" name="Rectangle 6"/>
          <p:cNvSpPr/>
          <p:nvPr/>
        </p:nvSpPr>
        <p:spPr>
          <a:xfrm>
            <a:off x="9229090" y="1756728"/>
            <a:ext cx="21323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Vice- Prefects</a:t>
            </a:r>
            <a:endParaRPr lang="en-IN" sz="2800" b="1" dirty="0">
              <a:solidFill>
                <a:schemeClr val="accent6">
                  <a:lumMod val="50000"/>
                </a:schemeClr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2" name="Slide10">
            <a:hlinkClick r:id="" action="ppaction://media"/>
            <a:extLst>
              <a:ext uri="{FF2B5EF4-FFF2-40B4-BE49-F238E27FC236}">
                <a16:creationId xmlns:a16="http://schemas.microsoft.com/office/drawing/2014/main" id="{5E4B2AA8-A0E8-6EFB-C962-DCEB098023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61009" y="21999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6384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487" y="211230"/>
            <a:ext cx="11360800" cy="763600"/>
          </a:xfrm>
        </p:spPr>
        <p:txBody>
          <a:bodyPr/>
          <a:lstStyle/>
          <a:p>
            <a:pPr algn="ctr"/>
            <a:r>
              <a:rPr lang="en-IN" sz="3200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Std 5 : Scholarship Achievers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750627" y="1197011"/>
            <a:ext cx="9703558" cy="54674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Slide11">
            <a:hlinkClick r:id="" action="ppaction://media"/>
            <a:extLst>
              <a:ext uri="{FF2B5EF4-FFF2-40B4-BE49-F238E27FC236}">
                <a16:creationId xmlns:a16="http://schemas.microsoft.com/office/drawing/2014/main" id="{1971E25F-873F-FF20-922E-B2C76B21C6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44585" y="36523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7512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6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599" y="183934"/>
            <a:ext cx="11360800" cy="763600"/>
          </a:xfrm>
        </p:spPr>
        <p:txBody>
          <a:bodyPr/>
          <a:lstStyle/>
          <a:p>
            <a:pPr algn="ctr"/>
            <a:r>
              <a:rPr lang="en-IN" sz="3200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Std 8: Scholarship Achievers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064525" y="947534"/>
            <a:ext cx="9703559" cy="57262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Slide12">
            <a:hlinkClick r:id="" action="ppaction://media"/>
            <a:extLst>
              <a:ext uri="{FF2B5EF4-FFF2-40B4-BE49-F238E27FC236}">
                <a16:creationId xmlns:a16="http://schemas.microsoft.com/office/drawing/2014/main" id="{1623E6B9-FB62-4D0A-3E87-28F1A5BEE1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12824" y="26093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8311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230" y="1"/>
            <a:ext cx="10140285" cy="67556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Slide13">
            <a:hlinkClick r:id="" action="ppaction://media"/>
            <a:extLst>
              <a:ext uri="{FF2B5EF4-FFF2-40B4-BE49-F238E27FC236}">
                <a16:creationId xmlns:a16="http://schemas.microsoft.com/office/drawing/2014/main" id="{4236E910-F5E3-087C-8780-2DEE1B104E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59487" y="68125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4020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4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599" y="160338"/>
            <a:ext cx="11360800" cy="763600"/>
          </a:xfrm>
        </p:spPr>
        <p:txBody>
          <a:bodyPr>
            <a:normAutofit/>
          </a:bodyPr>
          <a:lstStyle/>
          <a:p>
            <a:pPr algn="ctr"/>
            <a:r>
              <a:rPr lang="en-IN" sz="3200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Commendable Performance in Maharashtra Talent Search Exam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07975" y="1495757"/>
            <a:ext cx="8096770" cy="51411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AutoShape 2" descr="blob:https://web.whatsapp.com/e3b70488-9424-459e-8862-163d46acf7c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" name="TextBox 4"/>
          <p:cNvSpPr txBox="1"/>
          <p:nvPr/>
        </p:nvSpPr>
        <p:spPr>
          <a:xfrm>
            <a:off x="8625386" y="2642169"/>
            <a:ext cx="3452883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000" dirty="0" err="1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Tanay</a:t>
            </a:r>
            <a:r>
              <a:rPr lang="en-IN" sz="2000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en-IN" sz="2000" dirty="0" err="1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Sheth</a:t>
            </a:r>
            <a:r>
              <a:rPr lang="en-IN" sz="2000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 (Std. 8) Consolation Prize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2000" dirty="0">
              <a:solidFill>
                <a:schemeClr val="accent6">
                  <a:lumMod val="50000"/>
                </a:schemeClr>
              </a:solidFill>
              <a:latin typeface="Baskerville Old Face" panose="020206020805050203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000" dirty="0" err="1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Sharva</a:t>
            </a:r>
            <a:r>
              <a:rPr lang="en-IN" sz="2000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 Deshpande (</a:t>
            </a:r>
            <a:r>
              <a:rPr lang="en-IN" sz="2000" dirty="0" err="1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Std</a:t>
            </a:r>
            <a:r>
              <a:rPr lang="en-IN" sz="2000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 9) Special Prize</a:t>
            </a:r>
          </a:p>
          <a:p>
            <a:endParaRPr lang="en-IN" sz="2000" dirty="0">
              <a:solidFill>
                <a:schemeClr val="accent6">
                  <a:lumMod val="50000"/>
                </a:schemeClr>
              </a:solidFill>
              <a:latin typeface="Baskerville Old Face" panose="020206020805050203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Avanti Joshi and </a:t>
            </a:r>
            <a:r>
              <a:rPr lang="en-IN" sz="2000" dirty="0" err="1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Aabha</a:t>
            </a:r>
            <a:r>
              <a:rPr lang="en-IN" sz="2000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 Joshi - Consolation Prizes.</a:t>
            </a:r>
          </a:p>
        </p:txBody>
      </p:sp>
      <p:pic>
        <p:nvPicPr>
          <p:cNvPr id="6" name="Slide14">
            <a:hlinkClick r:id="" action="ppaction://media"/>
            <a:extLst>
              <a:ext uri="{FF2B5EF4-FFF2-40B4-BE49-F238E27FC236}">
                <a16:creationId xmlns:a16="http://schemas.microsoft.com/office/drawing/2014/main" id="{5AF38604-E3D3-30E9-9DD4-C910E350C9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85529" y="122873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76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4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4"/>
          <a:srcRect l="20378" t="27454" r="16807" b="36365"/>
          <a:stretch/>
        </p:blipFill>
        <p:spPr>
          <a:xfrm>
            <a:off x="1364776" y="952915"/>
            <a:ext cx="9498842" cy="52841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18364" y="196580"/>
            <a:ext cx="11423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  <a:ea typeface="Amatic SC"/>
                <a:cs typeface="Amatic SC"/>
                <a:sym typeface="Amatic SC"/>
              </a:rPr>
              <a:t>Marathi Essay Writing Competition organized by </a:t>
            </a:r>
            <a:r>
              <a:rPr lang="en-US" sz="3200" b="1" dirty="0" err="1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  <a:ea typeface="Amatic SC"/>
                <a:cs typeface="Amatic SC"/>
                <a:sym typeface="Amatic SC"/>
              </a:rPr>
              <a:t>Aseem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  <a:ea typeface="Amatic SC"/>
                <a:cs typeface="Amatic SC"/>
                <a:sym typeface="Amatic SC"/>
              </a:rPr>
              <a:t> foundation.</a:t>
            </a:r>
            <a:endParaRPr lang="en-IN" sz="3200" b="1" dirty="0">
              <a:solidFill>
                <a:schemeClr val="accent6">
                  <a:lumMod val="50000"/>
                </a:schemeClr>
              </a:solidFill>
              <a:latin typeface="Baskerville Old Face" panose="02020602080505020303" pitchFamily="18" charset="0"/>
              <a:ea typeface="Amatic SC"/>
              <a:cs typeface="Amatic SC"/>
              <a:sym typeface="Amatic SC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128448" y="6408587"/>
            <a:ext cx="39714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  <a:ea typeface="Amatic SC"/>
                <a:cs typeface="Amatic SC"/>
                <a:sym typeface="Amatic SC"/>
              </a:rPr>
              <a:t>Adit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  <a:ea typeface="Amatic SC"/>
                <a:cs typeface="Amatic SC"/>
                <a:sym typeface="Amatic SC"/>
              </a:rPr>
              <a:t> Joshi received second prize </a:t>
            </a:r>
            <a:endParaRPr lang="en-IN" sz="2000" dirty="0"/>
          </a:p>
        </p:txBody>
      </p:sp>
      <p:pic>
        <p:nvPicPr>
          <p:cNvPr id="3" name="15">
            <a:hlinkClick r:id="" action="ppaction://media"/>
            <a:extLst>
              <a:ext uri="{FF2B5EF4-FFF2-40B4-BE49-F238E27FC236}">
                <a16:creationId xmlns:a16="http://schemas.microsoft.com/office/drawing/2014/main" id="{9E913FC9-BC40-D897-1EE1-CFD7A74624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36740" y="137728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7105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9697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0517" y="289068"/>
            <a:ext cx="10259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  <a:ea typeface="Amatic SC"/>
                <a:cs typeface="Amatic SC"/>
                <a:sym typeface="Amatic SC"/>
              </a:rPr>
              <a:t>Teachers bag the 2</a:t>
            </a:r>
            <a:r>
              <a:rPr lang="en-IN" sz="3200" b="1" baseline="30000" dirty="0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  <a:ea typeface="Amatic SC"/>
                <a:cs typeface="Amatic SC"/>
                <a:sym typeface="Amatic SC"/>
              </a:rPr>
              <a:t>nd</a:t>
            </a:r>
            <a:r>
              <a:rPr lang="en-IN" sz="3200" b="1" dirty="0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  <a:ea typeface="Amatic SC"/>
                <a:cs typeface="Amatic SC"/>
                <a:sym typeface="Amatic SC"/>
              </a:rPr>
              <a:t> Prize in Folk Song Competition </a:t>
            </a:r>
          </a:p>
        </p:txBody>
      </p:sp>
      <p:pic>
        <p:nvPicPr>
          <p:cNvPr id="3" name="Picture 2" descr="WhatsApp Image 2025-07-31 at 12.18.29 AM.jpeg"/>
          <p:cNvPicPr>
            <a:picLocks noChangeAspect="1"/>
          </p:cNvPicPr>
          <p:nvPr/>
        </p:nvPicPr>
        <p:blipFill>
          <a:blip r:embed="rId4"/>
          <a:srcRect t="41463"/>
          <a:stretch>
            <a:fillRect/>
          </a:stretch>
        </p:blipFill>
        <p:spPr>
          <a:xfrm>
            <a:off x="159833" y="1338146"/>
            <a:ext cx="11682762" cy="52856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16">
            <a:hlinkClick r:id="" action="ppaction://media"/>
            <a:extLst>
              <a:ext uri="{FF2B5EF4-FFF2-40B4-BE49-F238E27FC236}">
                <a16:creationId xmlns:a16="http://schemas.microsoft.com/office/drawing/2014/main" id="{5F5744B5-0DFF-1366-7F0B-6411166A03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16683" y="49639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1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26340" y="1503485"/>
            <a:ext cx="3419683" cy="50873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/>
          <a:srcRect l="9210" r="10913"/>
          <a:stretch/>
        </p:blipFill>
        <p:spPr>
          <a:xfrm>
            <a:off x="8270543" y="2509482"/>
            <a:ext cx="3368766" cy="37677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9470" y="2509482"/>
            <a:ext cx="3358662" cy="35198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282390" y="188707"/>
            <a:ext cx="93001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dirty="0" err="1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  <a:ea typeface="Amatic SC"/>
                <a:cs typeface="Amatic SC"/>
                <a:sym typeface="Amatic SC"/>
              </a:rPr>
              <a:t>Shubhra</a:t>
            </a:r>
            <a:r>
              <a:rPr lang="en-IN" sz="3200" dirty="0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  <a:ea typeface="Amatic SC"/>
                <a:cs typeface="Amatic SC"/>
                <a:sym typeface="Amatic SC"/>
              </a:rPr>
              <a:t> </a:t>
            </a:r>
            <a:r>
              <a:rPr lang="en-IN" sz="3200" dirty="0" err="1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  <a:ea typeface="Amatic SC"/>
                <a:cs typeface="Amatic SC"/>
                <a:sym typeface="Amatic SC"/>
              </a:rPr>
              <a:t>Naik</a:t>
            </a:r>
            <a:r>
              <a:rPr lang="en-IN" sz="3200" dirty="0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  <a:ea typeface="Amatic SC"/>
                <a:cs typeface="Amatic SC"/>
                <a:sym typeface="Amatic SC"/>
              </a:rPr>
              <a:t> &amp; </a:t>
            </a:r>
            <a:r>
              <a:rPr lang="en-IN" sz="3200" dirty="0" err="1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  <a:ea typeface="Amatic SC"/>
                <a:cs typeface="Amatic SC"/>
                <a:sym typeface="Amatic SC"/>
              </a:rPr>
              <a:t>Mihika</a:t>
            </a:r>
            <a:r>
              <a:rPr lang="en-IN" sz="3200" dirty="0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  <a:ea typeface="Amatic SC"/>
                <a:cs typeface="Amatic SC"/>
                <a:sym typeface="Amatic SC"/>
              </a:rPr>
              <a:t> Joshi -  Secured the 2nd prize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46303" y="764853"/>
            <a:ext cx="93001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  <a:ea typeface="Amatic SC"/>
                <a:cs typeface="Amatic SC"/>
                <a:sym typeface="Amatic SC"/>
              </a:rPr>
              <a:t>Junior Master Chef Competition</a:t>
            </a:r>
          </a:p>
        </p:txBody>
      </p:sp>
      <p:pic>
        <p:nvPicPr>
          <p:cNvPr id="9" name="Picture 8" descr="chef.jpg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5666" y="1155545"/>
            <a:ext cx="1297723" cy="1297723"/>
          </a:xfrm>
          <a:prstGeom prst="rect">
            <a:avLst/>
          </a:prstGeom>
        </p:spPr>
      </p:pic>
      <p:pic>
        <p:nvPicPr>
          <p:cNvPr id="10" name="Picture 9" descr="chef.jpg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54886" y="1162980"/>
            <a:ext cx="1297723" cy="1297723"/>
          </a:xfrm>
          <a:prstGeom prst="rect">
            <a:avLst/>
          </a:prstGeom>
        </p:spPr>
      </p:pic>
      <p:pic>
        <p:nvPicPr>
          <p:cNvPr id="2" name="17">
            <a:hlinkClick r:id="" action="ppaction://media"/>
            <a:extLst>
              <a:ext uri="{FF2B5EF4-FFF2-40B4-BE49-F238E27FC236}">
                <a16:creationId xmlns:a16="http://schemas.microsoft.com/office/drawing/2014/main" id="{06DA0F5B-B92C-85E0-89A5-DFB4509F21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900161" y="11948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1248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5-07-30 at 9.27.31 AM (1)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31" y="2141035"/>
            <a:ext cx="5690358" cy="39387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WhatsApp Image 2025-07-30 at 9.27.31 AM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397" y="2609385"/>
            <a:ext cx="6037603" cy="39150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744383" y="292757"/>
            <a:ext cx="6328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  <a:ea typeface="Amatic SC"/>
                <a:cs typeface="Amatic SC"/>
              </a:rPr>
              <a:t>Cleanliness Trophy - Winners </a:t>
            </a:r>
            <a:endParaRPr lang="en-IN" sz="3200" dirty="0">
              <a:solidFill>
                <a:schemeClr val="accent6">
                  <a:lumMod val="50000"/>
                </a:schemeClr>
              </a:solidFill>
              <a:latin typeface="Baskerville Old Face" panose="02020602080505020303" pitchFamily="18" charset="0"/>
              <a:ea typeface="Amatic SC"/>
              <a:cs typeface="Amatic SC"/>
            </a:endParaRPr>
          </a:p>
        </p:txBody>
      </p:sp>
      <p:pic>
        <p:nvPicPr>
          <p:cNvPr id="5" name="Picture 4" descr="clean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44362" y="312234"/>
            <a:ext cx="2092981" cy="14476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9340" y="1303801"/>
            <a:ext cx="4909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  <a:ea typeface="Amatic SC"/>
                <a:cs typeface="Amatic SC"/>
              </a:rPr>
              <a:t>Junior Group- Std 7 A</a:t>
            </a:r>
            <a:endParaRPr lang="en-IN" sz="3200" dirty="0">
              <a:solidFill>
                <a:schemeClr val="accent6">
                  <a:lumMod val="50000"/>
                </a:schemeClr>
              </a:solidFill>
              <a:latin typeface="Baskerville Old Face" panose="02020602080505020303" pitchFamily="18" charset="0"/>
              <a:ea typeface="Amatic SC"/>
              <a:cs typeface="Amatic S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49945" y="1835343"/>
            <a:ext cx="4909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  <a:ea typeface="Amatic SC"/>
                <a:cs typeface="Amatic SC"/>
              </a:rPr>
              <a:t>Senior Group- Std 9 C</a:t>
            </a:r>
            <a:endParaRPr lang="en-IN" sz="3200" dirty="0">
              <a:solidFill>
                <a:schemeClr val="accent6">
                  <a:lumMod val="50000"/>
                </a:schemeClr>
              </a:solidFill>
              <a:latin typeface="Baskerville Old Face" panose="02020602080505020303" pitchFamily="18" charset="0"/>
              <a:ea typeface="Amatic SC"/>
              <a:cs typeface="Amatic SC"/>
            </a:endParaRPr>
          </a:p>
        </p:txBody>
      </p:sp>
      <p:pic>
        <p:nvPicPr>
          <p:cNvPr id="8" name="18">
            <a:hlinkClick r:id="" action="ppaction://media"/>
            <a:extLst>
              <a:ext uri="{FF2B5EF4-FFF2-40B4-BE49-F238E27FC236}">
                <a16:creationId xmlns:a16="http://schemas.microsoft.com/office/drawing/2014/main" id="{CCB3876D-F7FC-552C-3A7E-628B625FA3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908722" y="134127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24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hatsApp Image 2025-07-30 at 9.27.34 AM (1)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703" y="845231"/>
            <a:ext cx="5724293" cy="57019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1282390" y="188707"/>
            <a:ext cx="93001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dirty="0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  <a:ea typeface="Amatic SC"/>
                <a:cs typeface="Amatic SC"/>
                <a:sym typeface="Amatic SC"/>
              </a:rPr>
              <a:t>Yoga Champion- </a:t>
            </a:r>
            <a:r>
              <a:rPr lang="en-IN" sz="3200" dirty="0" err="1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  <a:ea typeface="Amatic SC"/>
                <a:cs typeface="Amatic SC"/>
                <a:sym typeface="Amatic SC"/>
              </a:rPr>
              <a:t>Tasmaee</a:t>
            </a:r>
            <a:r>
              <a:rPr lang="en-IN" sz="3200" dirty="0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  <a:ea typeface="Amatic SC"/>
                <a:cs typeface="Amatic SC"/>
                <a:sym typeface="Amatic SC"/>
              </a:rPr>
              <a:t> </a:t>
            </a:r>
            <a:r>
              <a:rPr lang="en-IN" sz="3200" dirty="0" err="1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  <a:ea typeface="Amatic SC"/>
                <a:cs typeface="Amatic SC"/>
                <a:sym typeface="Amatic SC"/>
              </a:rPr>
              <a:t>Argade</a:t>
            </a:r>
            <a:endParaRPr lang="en-IN" sz="3200" dirty="0">
              <a:solidFill>
                <a:schemeClr val="accent6">
                  <a:lumMod val="50000"/>
                </a:schemeClr>
              </a:solidFill>
              <a:latin typeface="Baskerville Old Face" pitchFamily="18" charset="0"/>
              <a:ea typeface="Amatic SC"/>
              <a:cs typeface="Amatic SC"/>
              <a:sym typeface="Amatic SC"/>
            </a:endParaRPr>
          </a:p>
        </p:txBody>
      </p:sp>
      <p:pic>
        <p:nvPicPr>
          <p:cNvPr id="11" name="Picture 10" descr="fill4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EBEBEB"/>
              </a:clrFrom>
              <a:clrTo>
                <a:srgbClr val="EBEBE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34707" y="2263698"/>
            <a:ext cx="2743199" cy="27431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 descr="fill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331" y="2676292"/>
            <a:ext cx="2291575" cy="2291575"/>
          </a:xfrm>
          <a:prstGeom prst="rect">
            <a:avLst/>
          </a:prstGeom>
        </p:spPr>
      </p:pic>
      <p:pic>
        <p:nvPicPr>
          <p:cNvPr id="2" name="19">
            <a:hlinkClick r:id="" action="ppaction://media"/>
            <a:extLst>
              <a:ext uri="{FF2B5EF4-FFF2-40B4-BE49-F238E27FC236}">
                <a16:creationId xmlns:a16="http://schemas.microsoft.com/office/drawing/2014/main" id="{D24A4C93-B678-4992-867C-C645A31224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01506" y="113531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8162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38869" y="133815"/>
            <a:ext cx="10002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  <a:ea typeface="Amatic SC"/>
                <a:cs typeface="Amatic SC"/>
              </a:rPr>
              <a:t>Marcus Cato Inter School Elocution Competition 2025-26</a:t>
            </a:r>
            <a:endParaRPr lang="en-IN" sz="3200" dirty="0">
              <a:solidFill>
                <a:schemeClr val="accent6">
                  <a:lumMod val="50000"/>
                </a:schemeClr>
              </a:solidFill>
              <a:latin typeface="Baskerville Old Face" panose="02020602080505020303" pitchFamily="18" charset="0"/>
              <a:ea typeface="Amatic SC"/>
              <a:cs typeface="Amatic SC"/>
            </a:endParaRPr>
          </a:p>
        </p:txBody>
      </p:sp>
      <p:pic>
        <p:nvPicPr>
          <p:cNvPr id="5" name="Picture 4" descr="WhatsApp Image 2025-07-30 at 11.54.44 AM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6411" y="3590693"/>
            <a:ext cx="2807765" cy="30219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WhatsApp Image 2025-07-30 at 11.54.45 AM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233210" y="3646309"/>
            <a:ext cx="2765503" cy="28771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WhatsApp Image 2025-07-30 at 11.55.02 AM.jpeg"/>
          <p:cNvPicPr>
            <a:picLocks noChangeAspect="1"/>
          </p:cNvPicPr>
          <p:nvPr/>
        </p:nvPicPr>
        <p:blipFill>
          <a:blip r:embed="rId6" cstate="print"/>
          <a:srcRect t="22114"/>
          <a:stretch>
            <a:fillRect/>
          </a:stretch>
        </p:blipFill>
        <p:spPr>
          <a:xfrm>
            <a:off x="2899992" y="914400"/>
            <a:ext cx="6579643" cy="38471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fill1.jpg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/>
          </a:blip>
          <a:stretch>
            <a:fillRect/>
          </a:stretch>
        </p:blipFill>
        <p:spPr>
          <a:xfrm>
            <a:off x="10184780" y="766534"/>
            <a:ext cx="1423640" cy="1793786"/>
          </a:xfrm>
          <a:prstGeom prst="rect">
            <a:avLst/>
          </a:prstGeom>
        </p:spPr>
      </p:pic>
      <p:pic>
        <p:nvPicPr>
          <p:cNvPr id="2" name="20">
            <a:hlinkClick r:id="" action="ppaction://media"/>
            <a:extLst>
              <a:ext uri="{FF2B5EF4-FFF2-40B4-BE49-F238E27FC236}">
                <a16:creationId xmlns:a16="http://schemas.microsoft.com/office/drawing/2014/main" id="{7EF98323-5A8D-C211-159F-B09E6B6F2B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927105" y="490620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0355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C1B5B67-9018-512D-6177-B9E8999729AA}"/>
              </a:ext>
            </a:extLst>
          </p:cNvPr>
          <p:cNvSpPr/>
          <p:nvPr/>
        </p:nvSpPr>
        <p:spPr>
          <a:xfrm>
            <a:off x="2729552" y="2789912"/>
            <a:ext cx="625067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lackadder ITC" panose="04020505051007020D02" pitchFamily="82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2361421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tudent Choice Board for Middle School XL by Slidesgo">
  <a:themeElements>
    <a:clrScheme name="Simple Light">
      <a:dk1>
        <a:srgbClr val="D1C747"/>
      </a:dk1>
      <a:lt1>
        <a:srgbClr val="FFFFFF"/>
      </a:lt1>
      <a:dk2>
        <a:srgbClr val="595959"/>
      </a:dk2>
      <a:lt2>
        <a:srgbClr val="EEEEEE"/>
      </a:lt2>
      <a:accent1>
        <a:srgbClr val="C5E8E7"/>
      </a:accent1>
      <a:accent2>
        <a:srgbClr val="E04B5D"/>
      </a:accent2>
      <a:accent3>
        <a:srgbClr val="E9DD4B"/>
      </a:accent3>
      <a:accent4>
        <a:srgbClr val="4CA5A0"/>
      </a:accent4>
      <a:accent5>
        <a:srgbClr val="DB6571"/>
      </a:accent5>
      <a:accent6>
        <a:srgbClr val="277C74"/>
      </a:accent6>
      <a:hlink>
        <a:srgbClr val="59595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Student Choice Board for Middle School XL by Slidesgo</Template>
  <TotalTime>458</TotalTime>
  <Words>261</Words>
  <Application>Microsoft Office PowerPoint</Application>
  <PresentationFormat>Widescreen</PresentationFormat>
  <Paragraphs>72</Paragraphs>
  <Slides>21</Slides>
  <Notes>0</Notes>
  <HiddenSlides>0</HiddenSlides>
  <MMClips>20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4" baseType="lpstr">
      <vt:lpstr>Amatic SC</vt:lpstr>
      <vt:lpstr>Arial</vt:lpstr>
      <vt:lpstr>Baskerville Old Face</vt:lpstr>
      <vt:lpstr>Blackadder ITC</vt:lpstr>
      <vt:lpstr>Bradley Hand ITC</vt:lpstr>
      <vt:lpstr>Cabin</vt:lpstr>
      <vt:lpstr>Cabin Medium</vt:lpstr>
      <vt:lpstr>Cambria</vt:lpstr>
      <vt:lpstr>Proxima Nova</vt:lpstr>
      <vt:lpstr>Proxima Nova Semibold</vt:lpstr>
      <vt:lpstr>Wingdings</vt:lpstr>
      <vt:lpstr>Student Choice Board for Middle School XL by Slidesgo</vt:lpstr>
      <vt:lpstr>Slidesgo Final Pages</vt:lpstr>
      <vt:lpstr>PowerPoint Presentation</vt:lpstr>
      <vt:lpstr>School Toppers S.S.C Board Examination 2024-25</vt:lpstr>
      <vt:lpstr>Teacher Training Workshop</vt:lpstr>
      <vt:lpstr>Guru Pournima Celebration</vt:lpstr>
      <vt:lpstr>PowerPoint Presentation</vt:lpstr>
      <vt:lpstr>PowerPoint Presentation</vt:lpstr>
      <vt:lpstr>PowerPoint Presentation</vt:lpstr>
      <vt:lpstr>Poetry Recitation Competition – Winners Std 5</vt:lpstr>
      <vt:lpstr>School Elections 2025-26</vt:lpstr>
      <vt:lpstr>School Elections 2025-26</vt:lpstr>
      <vt:lpstr>Std 5 : Scholarship Achievers</vt:lpstr>
      <vt:lpstr>Std 8: Scholarship Achievers</vt:lpstr>
      <vt:lpstr>PowerPoint Presentation</vt:lpstr>
      <vt:lpstr>Commendable Performance in Maharashtra Talent Search Exam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Neha</dc:creator>
  <cp:lastModifiedBy>SPM English Secondary Pune</cp:lastModifiedBy>
  <cp:revision>38</cp:revision>
  <dcterms:created xsi:type="dcterms:W3CDTF">2025-07-14T14:31:26Z</dcterms:created>
  <dcterms:modified xsi:type="dcterms:W3CDTF">2025-07-31T10:00:50Z</dcterms:modified>
</cp:coreProperties>
</file>